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73" r:id="rId9"/>
    <p:sldId id="274" r:id="rId10"/>
    <p:sldId id="275" r:id="rId11"/>
    <p:sldId id="262" r:id="rId12"/>
    <p:sldId id="276" r:id="rId13"/>
    <p:sldId id="270" r:id="rId14"/>
    <p:sldId id="268" r:id="rId15"/>
    <p:sldId id="277" r:id="rId16"/>
    <p:sldId id="279" r:id="rId17"/>
    <p:sldId id="280" r:id="rId18"/>
    <p:sldId id="281" r:id="rId19"/>
    <p:sldId id="282" r:id="rId20"/>
    <p:sldId id="283" r:id="rId21"/>
    <p:sldId id="290" r:id="rId22"/>
    <p:sldId id="291" r:id="rId23"/>
    <p:sldId id="292" r:id="rId24"/>
    <p:sldId id="293" r:id="rId25"/>
    <p:sldId id="26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265" r:id="rId36"/>
    <p:sldId id="266" r:id="rId37"/>
    <p:sldId id="30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161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4CC36E-D4A1-49DD-AA19-244525ADB246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9E3A57-C6BA-42D5-9C9E-0896B6728F5C}">
      <dgm:prSet/>
      <dgm:spPr/>
      <dgm:t>
        <a:bodyPr/>
        <a:lstStyle/>
        <a:p>
          <a:r>
            <a:rPr lang="en-US" dirty="0"/>
            <a:t>Develop a predictive model to estimate crop yield.</a:t>
          </a:r>
        </a:p>
      </dgm:t>
    </dgm:pt>
    <dgm:pt modelId="{5AE17B0D-877C-400B-B939-F35CB6C4EB25}" type="parTrans" cxnId="{E0B5801A-C693-43B0-9117-11729D506C22}">
      <dgm:prSet/>
      <dgm:spPr/>
      <dgm:t>
        <a:bodyPr/>
        <a:lstStyle/>
        <a:p>
          <a:endParaRPr lang="en-US"/>
        </a:p>
      </dgm:t>
    </dgm:pt>
    <dgm:pt modelId="{59FD41F0-595B-4CEA-9673-577D2B5BA5CA}" type="sibTrans" cxnId="{E0B5801A-C693-43B0-9117-11729D506C22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736A2B01-860E-4E5C-B92B-200F4012724D}">
      <dgm:prSet/>
      <dgm:spPr/>
      <dgm:t>
        <a:bodyPr/>
        <a:lstStyle/>
        <a:p>
          <a:r>
            <a:rPr lang="en-US" dirty="0"/>
            <a:t>Preprocess, visualize, and model using ML techniques.</a:t>
          </a:r>
        </a:p>
      </dgm:t>
    </dgm:pt>
    <dgm:pt modelId="{32ECC49F-D5D1-41AD-AA35-5944B111D622}" type="parTrans" cxnId="{3EE42A40-4BDC-41B9-BE72-446FFB288974}">
      <dgm:prSet/>
      <dgm:spPr/>
      <dgm:t>
        <a:bodyPr/>
        <a:lstStyle/>
        <a:p>
          <a:endParaRPr lang="en-US"/>
        </a:p>
      </dgm:t>
    </dgm:pt>
    <dgm:pt modelId="{D00BB399-4FD0-4082-8B94-2864AC1E4217}" type="sibTrans" cxnId="{3EE42A40-4BDC-41B9-BE72-446FFB28897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C6F6BC3-7EE8-428B-995C-ADF6C667684B}">
      <dgm:prSet/>
      <dgm:spPr/>
      <dgm:t>
        <a:bodyPr/>
        <a:lstStyle/>
        <a:p>
          <a:r>
            <a:rPr lang="en-US" dirty="0"/>
            <a:t>Evaluate models and integrate historical climate data.</a:t>
          </a:r>
        </a:p>
      </dgm:t>
    </dgm:pt>
    <dgm:pt modelId="{22F0B469-D03D-4E93-ABC7-379B9ED93C3B}" type="parTrans" cxnId="{EED5CECF-0E0E-4425-B849-C9A6CDD603D6}">
      <dgm:prSet/>
      <dgm:spPr/>
      <dgm:t>
        <a:bodyPr/>
        <a:lstStyle/>
        <a:p>
          <a:endParaRPr lang="en-US"/>
        </a:p>
      </dgm:t>
    </dgm:pt>
    <dgm:pt modelId="{1026C68B-FE0A-4634-8010-BD7713481549}" type="sibTrans" cxnId="{EED5CECF-0E0E-4425-B849-C9A6CDD603D6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A46F3B93-E51C-49E2-82A2-8685F8269461}">
      <dgm:prSet/>
      <dgm:spPr/>
      <dgm:t>
        <a:bodyPr/>
        <a:lstStyle/>
        <a:p>
          <a:r>
            <a:rPr lang="en-US"/>
            <a:t>Validate results against historical production records.</a:t>
          </a:r>
        </a:p>
      </dgm:t>
    </dgm:pt>
    <dgm:pt modelId="{F34B49BF-ABAE-4D42-90AA-6FD830B2E3C6}" type="parTrans" cxnId="{6BE2AA4A-0FF6-4F13-B55B-CA71F4E8F79A}">
      <dgm:prSet/>
      <dgm:spPr/>
      <dgm:t>
        <a:bodyPr/>
        <a:lstStyle/>
        <a:p>
          <a:endParaRPr lang="en-US"/>
        </a:p>
      </dgm:t>
    </dgm:pt>
    <dgm:pt modelId="{7AC0143A-6A5A-4BF6-AB5B-A3E84B16F48C}" type="sibTrans" cxnId="{6BE2AA4A-0FF6-4F13-B55B-CA71F4E8F79A}">
      <dgm:prSet phldrT="5" phldr="0"/>
      <dgm:spPr/>
      <dgm:t>
        <a:bodyPr/>
        <a:lstStyle/>
        <a:p>
          <a:r>
            <a:rPr lang="en-US"/>
            <a:t>5</a:t>
          </a:r>
          <a:endParaRPr lang="en-US" dirty="0"/>
        </a:p>
      </dgm:t>
    </dgm:pt>
    <dgm:pt modelId="{2BA95C29-D726-44B2-B7ED-C5049D22EFD3}">
      <dgm:prSet/>
      <dgm:spPr/>
      <dgm:t>
        <a:bodyPr/>
        <a:lstStyle/>
        <a:p>
          <a:r>
            <a:rPr lang="en-US" dirty="0"/>
            <a:t>Prepare the model for scalable deployment across other crops/region</a:t>
          </a:r>
        </a:p>
      </dgm:t>
    </dgm:pt>
    <dgm:pt modelId="{03DA1F91-F64A-45A7-96D7-1C1740BD8A58}" type="parTrans" cxnId="{C8324FEF-6C4C-4D83-85F8-48132A609D1D}">
      <dgm:prSet/>
      <dgm:spPr/>
      <dgm:t>
        <a:bodyPr/>
        <a:lstStyle/>
        <a:p>
          <a:endParaRPr lang="en-US"/>
        </a:p>
      </dgm:t>
    </dgm:pt>
    <dgm:pt modelId="{68C1AA33-CF5B-46C6-A0C6-74A07D252A7E}" type="sibTrans" cxnId="{C8324FEF-6C4C-4D83-85F8-48132A609D1D}">
      <dgm:prSet phldrT="6" phldr="0"/>
      <dgm:spPr/>
      <dgm:t>
        <a:bodyPr/>
        <a:lstStyle/>
        <a:p>
          <a:r>
            <a:rPr lang="en-US"/>
            <a:t>6</a:t>
          </a:r>
          <a:endParaRPr lang="en-US" dirty="0"/>
        </a:p>
      </dgm:t>
    </dgm:pt>
    <dgm:pt modelId="{E79E1326-DA7B-4590-BAF7-D8EBCBE48CBD}">
      <dgm:prSet/>
      <dgm:spPr/>
      <dgm:t>
        <a:bodyPr/>
        <a:lstStyle/>
        <a:p>
          <a:r>
            <a:rPr lang="en-US" dirty="0"/>
            <a:t>Collect multi-source agricultural and environmental data.</a:t>
          </a:r>
        </a:p>
      </dgm:t>
    </dgm:pt>
    <dgm:pt modelId="{12794C3E-D0D1-4037-811B-4944EB73923D}" type="sibTrans" cxnId="{DE21B740-6A10-4D10-954D-B93D8E351A8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411022E-1CCA-4B34-AA01-DF231DFEF295}" type="parTrans" cxnId="{DE21B740-6A10-4D10-954D-B93D8E351A85}">
      <dgm:prSet/>
      <dgm:spPr/>
      <dgm:t>
        <a:bodyPr/>
        <a:lstStyle/>
        <a:p>
          <a:endParaRPr lang="en-US"/>
        </a:p>
      </dgm:t>
    </dgm:pt>
    <dgm:pt modelId="{1970DC2F-128B-4506-B4DA-2F122D9782BF}" type="pres">
      <dgm:prSet presAssocID="{C64CC36E-D4A1-49DD-AA19-244525ADB246}" presName="Name0" presStyleCnt="0">
        <dgm:presLayoutVars>
          <dgm:animLvl val="lvl"/>
          <dgm:resizeHandles val="exact"/>
        </dgm:presLayoutVars>
      </dgm:prSet>
      <dgm:spPr/>
    </dgm:pt>
    <dgm:pt modelId="{DC9FE938-1B98-4B39-9A85-2B2F66777F8F}" type="pres">
      <dgm:prSet presAssocID="{C69E3A57-C6BA-42D5-9C9E-0896B6728F5C}" presName="compositeNode" presStyleCnt="0">
        <dgm:presLayoutVars>
          <dgm:bulletEnabled val="1"/>
        </dgm:presLayoutVars>
      </dgm:prSet>
      <dgm:spPr/>
    </dgm:pt>
    <dgm:pt modelId="{4AAF5D72-344A-4D99-BE1A-DA66686433E8}" type="pres">
      <dgm:prSet presAssocID="{C69E3A57-C6BA-42D5-9C9E-0896B6728F5C}" presName="bgRect" presStyleLbl="bgAccFollowNode1" presStyleIdx="0" presStyleCnt="6" custScaleY="140876"/>
      <dgm:spPr/>
    </dgm:pt>
    <dgm:pt modelId="{6532206D-72F8-4799-88CC-3F28A20887C4}" type="pres">
      <dgm:prSet presAssocID="{59FD41F0-595B-4CEA-9673-577D2B5BA5CA}" presName="sibTransNodeCircle" presStyleLbl="alignNode1" presStyleIdx="0" presStyleCnt="12" custLinFactNeighborX="-7937" custLinFactNeighborY="-56191">
        <dgm:presLayoutVars>
          <dgm:chMax val="0"/>
          <dgm:bulletEnabled/>
        </dgm:presLayoutVars>
      </dgm:prSet>
      <dgm:spPr/>
    </dgm:pt>
    <dgm:pt modelId="{89DE3BED-CE3B-4C11-8B03-3EC9827076C4}" type="pres">
      <dgm:prSet presAssocID="{C69E3A57-C6BA-42D5-9C9E-0896B6728F5C}" presName="bottomLine" presStyleLbl="alignNode1" presStyleIdx="1" presStyleCnt="12" custLinFactY="203656944" custLinFactNeighborX="-79" custLinFactNeighborY="203700000">
        <dgm:presLayoutVars/>
      </dgm:prSet>
      <dgm:spPr/>
    </dgm:pt>
    <dgm:pt modelId="{D5E97B0D-2F9E-471E-AB74-36012202350D}" type="pres">
      <dgm:prSet presAssocID="{C69E3A57-C6BA-42D5-9C9E-0896B6728F5C}" presName="nodeText" presStyleLbl="bgAccFollowNode1" presStyleIdx="0" presStyleCnt="6">
        <dgm:presLayoutVars>
          <dgm:bulletEnabled val="1"/>
        </dgm:presLayoutVars>
      </dgm:prSet>
      <dgm:spPr/>
    </dgm:pt>
    <dgm:pt modelId="{9B43ADC7-6BE4-41FC-97A0-969832B9B5BC}" type="pres">
      <dgm:prSet presAssocID="{59FD41F0-595B-4CEA-9673-577D2B5BA5CA}" presName="sibTrans" presStyleCnt="0"/>
      <dgm:spPr/>
    </dgm:pt>
    <dgm:pt modelId="{5818A5D2-773D-4410-8B7D-1C1051A5C602}" type="pres">
      <dgm:prSet presAssocID="{E79E1326-DA7B-4590-BAF7-D8EBCBE48CBD}" presName="compositeNode" presStyleCnt="0">
        <dgm:presLayoutVars>
          <dgm:bulletEnabled val="1"/>
        </dgm:presLayoutVars>
      </dgm:prSet>
      <dgm:spPr/>
    </dgm:pt>
    <dgm:pt modelId="{75A95DC4-F836-4223-825D-F86E9B15D12A}" type="pres">
      <dgm:prSet presAssocID="{E79E1326-DA7B-4590-BAF7-D8EBCBE48CBD}" presName="bgRect" presStyleLbl="bgAccFollowNode1" presStyleIdx="1" presStyleCnt="6" custScaleY="142065"/>
      <dgm:spPr/>
    </dgm:pt>
    <dgm:pt modelId="{074FE6D7-6B00-46ED-BBDA-E25FCB9633ED}" type="pres">
      <dgm:prSet presAssocID="{12794C3E-D0D1-4037-811B-4944EB73923D}" presName="sibTransNodeCircle" presStyleLbl="alignNode1" presStyleIdx="2" presStyleCnt="12" custLinFactNeighborY="-58173">
        <dgm:presLayoutVars>
          <dgm:chMax val="0"/>
          <dgm:bulletEnabled/>
        </dgm:presLayoutVars>
      </dgm:prSet>
      <dgm:spPr/>
    </dgm:pt>
    <dgm:pt modelId="{13A892EF-F548-4535-ABBA-F4C45847D92A}" type="pres">
      <dgm:prSet presAssocID="{E79E1326-DA7B-4590-BAF7-D8EBCBE48CBD}" presName="bottomLine" presStyleLbl="alignNode1" presStyleIdx="3" presStyleCnt="12" custLinFactY="197677778" custLinFactNeighborX="-1664" custLinFactNeighborY="197700000">
        <dgm:presLayoutVars/>
      </dgm:prSet>
      <dgm:spPr/>
    </dgm:pt>
    <dgm:pt modelId="{C219EF77-7C0B-45F1-BFEF-ACCBC8DBBD63}" type="pres">
      <dgm:prSet presAssocID="{E79E1326-DA7B-4590-BAF7-D8EBCBE48CBD}" presName="nodeText" presStyleLbl="bgAccFollowNode1" presStyleIdx="1" presStyleCnt="6">
        <dgm:presLayoutVars>
          <dgm:bulletEnabled val="1"/>
        </dgm:presLayoutVars>
      </dgm:prSet>
      <dgm:spPr/>
    </dgm:pt>
    <dgm:pt modelId="{DB9B7A8F-CD34-4F21-8E68-95D76187DF82}" type="pres">
      <dgm:prSet presAssocID="{12794C3E-D0D1-4037-811B-4944EB73923D}" presName="sibTrans" presStyleCnt="0"/>
      <dgm:spPr/>
    </dgm:pt>
    <dgm:pt modelId="{1B2E678C-602A-4313-8D0D-0863689B5361}" type="pres">
      <dgm:prSet presAssocID="{736A2B01-860E-4E5C-B92B-200F4012724D}" presName="compositeNode" presStyleCnt="0">
        <dgm:presLayoutVars>
          <dgm:bulletEnabled val="1"/>
        </dgm:presLayoutVars>
      </dgm:prSet>
      <dgm:spPr/>
    </dgm:pt>
    <dgm:pt modelId="{8169F952-1A67-4F27-8E53-E3DAD11D3D36}" type="pres">
      <dgm:prSet presAssocID="{736A2B01-860E-4E5C-B92B-200F4012724D}" presName="bgRect" presStyleLbl="bgAccFollowNode1" presStyleIdx="2" presStyleCnt="6" custScaleY="142065"/>
      <dgm:spPr/>
    </dgm:pt>
    <dgm:pt modelId="{BD5B8546-BDC1-4348-8D61-E52A36377CF9}" type="pres">
      <dgm:prSet presAssocID="{D00BB399-4FD0-4082-8B94-2864AC1E4217}" presName="sibTransNodeCircle" presStyleLbl="alignNode1" presStyleIdx="4" presStyleCnt="12" custLinFactNeighborX="-1984" custLinFactNeighborY="-58173">
        <dgm:presLayoutVars>
          <dgm:chMax val="0"/>
          <dgm:bulletEnabled/>
        </dgm:presLayoutVars>
      </dgm:prSet>
      <dgm:spPr/>
    </dgm:pt>
    <dgm:pt modelId="{3238D07A-6FE0-49D1-885E-3AF6A08EA925}" type="pres">
      <dgm:prSet presAssocID="{736A2B01-860E-4E5C-B92B-200F4012724D}" presName="bottomLine" presStyleLbl="alignNode1" presStyleIdx="5" presStyleCnt="12" custFlipVert="0" custScaleX="101100" custScaleY="2000000" custLinFactY="203658333" custLinFactNeighborX="-2880" custLinFactNeighborY="203700000">
        <dgm:presLayoutVars/>
      </dgm:prSet>
      <dgm:spPr/>
    </dgm:pt>
    <dgm:pt modelId="{868236D0-3974-4EC3-8255-245B610899DB}" type="pres">
      <dgm:prSet presAssocID="{736A2B01-860E-4E5C-B92B-200F4012724D}" presName="nodeText" presStyleLbl="bgAccFollowNode1" presStyleIdx="2" presStyleCnt="6">
        <dgm:presLayoutVars>
          <dgm:bulletEnabled val="1"/>
        </dgm:presLayoutVars>
      </dgm:prSet>
      <dgm:spPr/>
    </dgm:pt>
    <dgm:pt modelId="{DF8A7C02-ACFB-43EA-9491-64052552F208}" type="pres">
      <dgm:prSet presAssocID="{D00BB399-4FD0-4082-8B94-2864AC1E4217}" presName="sibTrans" presStyleCnt="0"/>
      <dgm:spPr/>
    </dgm:pt>
    <dgm:pt modelId="{E63EFC90-E455-4E4A-82BC-F8543185E84E}" type="pres">
      <dgm:prSet presAssocID="{DC6F6BC3-7EE8-428B-995C-ADF6C667684B}" presName="compositeNode" presStyleCnt="0">
        <dgm:presLayoutVars>
          <dgm:bulletEnabled val="1"/>
        </dgm:presLayoutVars>
      </dgm:prSet>
      <dgm:spPr/>
    </dgm:pt>
    <dgm:pt modelId="{C76A1274-1CEC-46C0-AE70-33F4AB75298D}" type="pres">
      <dgm:prSet presAssocID="{DC6F6BC3-7EE8-428B-995C-ADF6C667684B}" presName="bgRect" presStyleLbl="bgAccFollowNode1" presStyleIdx="3" presStyleCnt="6" custScaleY="142860"/>
      <dgm:spPr/>
    </dgm:pt>
    <dgm:pt modelId="{E20677AA-DC40-42B6-A4B6-B2B2D9A7DCAF}" type="pres">
      <dgm:prSet presAssocID="{1026C68B-FE0A-4634-8010-BD7713481549}" presName="sibTransNodeCircle" presStyleLbl="alignNode1" presStyleIdx="6" presStyleCnt="12" custLinFactNeighborX="-19674" custLinFactNeighborY="-59498">
        <dgm:presLayoutVars>
          <dgm:chMax val="0"/>
          <dgm:bulletEnabled/>
        </dgm:presLayoutVars>
      </dgm:prSet>
      <dgm:spPr/>
    </dgm:pt>
    <dgm:pt modelId="{DF3AEC4E-0D16-496E-918C-9249A83FB1ED}" type="pres">
      <dgm:prSet presAssocID="{DC6F6BC3-7EE8-428B-995C-ADF6C667684B}" presName="bottomLine" presStyleLbl="alignNode1" presStyleIdx="7" presStyleCnt="12" custLinFactY="203658333" custLinFactNeighborX="-833" custLinFactNeighborY="203700000">
        <dgm:presLayoutVars/>
      </dgm:prSet>
      <dgm:spPr/>
    </dgm:pt>
    <dgm:pt modelId="{D07E150E-B3D1-46C7-80DD-EF0B622F09E2}" type="pres">
      <dgm:prSet presAssocID="{DC6F6BC3-7EE8-428B-995C-ADF6C667684B}" presName="nodeText" presStyleLbl="bgAccFollowNode1" presStyleIdx="3" presStyleCnt="6">
        <dgm:presLayoutVars>
          <dgm:bulletEnabled val="1"/>
        </dgm:presLayoutVars>
      </dgm:prSet>
      <dgm:spPr/>
    </dgm:pt>
    <dgm:pt modelId="{7AA3D112-BD12-4862-BE2C-E8524088E5D4}" type="pres">
      <dgm:prSet presAssocID="{1026C68B-FE0A-4634-8010-BD7713481549}" presName="sibTrans" presStyleCnt="0"/>
      <dgm:spPr/>
    </dgm:pt>
    <dgm:pt modelId="{ABACB92D-0C84-42DE-834B-0D10CE396298}" type="pres">
      <dgm:prSet presAssocID="{A46F3B93-E51C-49E2-82A2-8685F8269461}" presName="compositeNode" presStyleCnt="0">
        <dgm:presLayoutVars>
          <dgm:bulletEnabled val="1"/>
        </dgm:presLayoutVars>
      </dgm:prSet>
      <dgm:spPr/>
    </dgm:pt>
    <dgm:pt modelId="{F781D465-2513-4D44-8DC2-896E7084F4D1}" type="pres">
      <dgm:prSet presAssocID="{A46F3B93-E51C-49E2-82A2-8685F8269461}" presName="bgRect" presStyleLbl="bgAccFollowNode1" presStyleIdx="4" presStyleCnt="6" custScaleY="138720"/>
      <dgm:spPr/>
    </dgm:pt>
    <dgm:pt modelId="{68F2B1FD-5800-4D23-8360-7BA6B110915A}" type="pres">
      <dgm:prSet presAssocID="{7AC0143A-6A5A-4BF6-AB5B-A3E84B16F48C}" presName="sibTransNodeCircle" presStyleLbl="alignNode1" presStyleIdx="8" presStyleCnt="12" custLinFactNeighborX="-1984" custLinFactNeighborY="-52598">
        <dgm:presLayoutVars>
          <dgm:chMax val="0"/>
          <dgm:bulletEnabled/>
        </dgm:presLayoutVars>
      </dgm:prSet>
      <dgm:spPr/>
    </dgm:pt>
    <dgm:pt modelId="{B1BDF2EC-9A74-4696-85EF-3DBD34124E82}" type="pres">
      <dgm:prSet presAssocID="{A46F3B93-E51C-49E2-82A2-8685F8269461}" presName="bottomLine" presStyleLbl="alignNode1" presStyleIdx="9" presStyleCnt="12" custLinFactY="203658333" custLinFactNeighborX="-2500" custLinFactNeighborY="203700000">
        <dgm:presLayoutVars/>
      </dgm:prSet>
      <dgm:spPr/>
    </dgm:pt>
    <dgm:pt modelId="{8A7E23B5-4DEC-4B86-956E-033E4CB5F199}" type="pres">
      <dgm:prSet presAssocID="{A46F3B93-E51C-49E2-82A2-8685F8269461}" presName="nodeText" presStyleLbl="bgAccFollowNode1" presStyleIdx="4" presStyleCnt="6">
        <dgm:presLayoutVars>
          <dgm:bulletEnabled val="1"/>
        </dgm:presLayoutVars>
      </dgm:prSet>
      <dgm:spPr/>
    </dgm:pt>
    <dgm:pt modelId="{99EEEDB3-A96E-4808-9D2C-2C38B2A34A96}" type="pres">
      <dgm:prSet presAssocID="{7AC0143A-6A5A-4BF6-AB5B-A3E84B16F48C}" presName="sibTrans" presStyleCnt="0"/>
      <dgm:spPr/>
    </dgm:pt>
    <dgm:pt modelId="{14A4A6A3-B96C-4252-BEA9-66B2675770F3}" type="pres">
      <dgm:prSet presAssocID="{2BA95C29-D726-44B2-B7ED-C5049D22EFD3}" presName="compositeNode" presStyleCnt="0">
        <dgm:presLayoutVars>
          <dgm:bulletEnabled val="1"/>
        </dgm:presLayoutVars>
      </dgm:prSet>
      <dgm:spPr/>
    </dgm:pt>
    <dgm:pt modelId="{D58B41FA-4FF8-4CA8-B5A7-FF8B1AB54CB4}" type="pres">
      <dgm:prSet presAssocID="{2BA95C29-D726-44B2-B7ED-C5049D22EFD3}" presName="bgRect" presStyleLbl="bgAccFollowNode1" presStyleIdx="5" presStyleCnt="6" custScaleY="141100"/>
      <dgm:spPr/>
    </dgm:pt>
    <dgm:pt modelId="{B328A5C4-9E8B-4BB2-9EFB-6685DB0F165C}" type="pres">
      <dgm:prSet presAssocID="{68C1AA33-CF5B-46C6-A0C6-74A07D252A7E}" presName="sibTransNodeCircle" presStyleLbl="alignNode1" presStyleIdx="10" presStyleCnt="12" custLinFactNeighborX="3969" custLinFactNeighborY="-56565">
        <dgm:presLayoutVars>
          <dgm:chMax val="0"/>
          <dgm:bulletEnabled/>
        </dgm:presLayoutVars>
      </dgm:prSet>
      <dgm:spPr/>
    </dgm:pt>
    <dgm:pt modelId="{5B902645-5DC8-4A4F-9F99-A7D62EDA3CE0}" type="pres">
      <dgm:prSet presAssocID="{2BA95C29-D726-44B2-B7ED-C5049D22EFD3}" presName="bottomLine" presStyleLbl="alignNode1" presStyleIdx="11" presStyleCnt="12" custLinFactY="215620833" custLinFactNeighborX="46" custLinFactNeighborY="215700000">
        <dgm:presLayoutVars/>
      </dgm:prSet>
      <dgm:spPr/>
    </dgm:pt>
    <dgm:pt modelId="{529036CB-D04A-41F1-92BD-FD249D337172}" type="pres">
      <dgm:prSet presAssocID="{2BA95C29-D726-44B2-B7ED-C5049D22EFD3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81D23714-2E22-40AA-B1EE-566B6D893E19}" type="presOf" srcId="{1026C68B-FE0A-4634-8010-BD7713481549}" destId="{E20677AA-DC40-42B6-A4B6-B2B2D9A7DCAF}" srcOrd="0" destOrd="0" presId="urn:microsoft.com/office/officeart/2016/7/layout/BasicLinearProcessNumbered"/>
    <dgm:cxn modelId="{E0B5801A-C693-43B0-9117-11729D506C22}" srcId="{C64CC36E-D4A1-49DD-AA19-244525ADB246}" destId="{C69E3A57-C6BA-42D5-9C9E-0896B6728F5C}" srcOrd="0" destOrd="0" parTransId="{5AE17B0D-877C-400B-B939-F35CB6C4EB25}" sibTransId="{59FD41F0-595B-4CEA-9673-577D2B5BA5CA}"/>
    <dgm:cxn modelId="{10099C2C-87CB-4A4F-B279-1D735D6E1939}" type="presOf" srcId="{12794C3E-D0D1-4037-811B-4944EB73923D}" destId="{074FE6D7-6B00-46ED-BBDA-E25FCB9633ED}" srcOrd="0" destOrd="0" presId="urn:microsoft.com/office/officeart/2016/7/layout/BasicLinearProcessNumbered"/>
    <dgm:cxn modelId="{3EE42A40-4BDC-41B9-BE72-446FFB288974}" srcId="{C64CC36E-D4A1-49DD-AA19-244525ADB246}" destId="{736A2B01-860E-4E5C-B92B-200F4012724D}" srcOrd="2" destOrd="0" parTransId="{32ECC49F-D5D1-41AD-AA35-5944B111D622}" sibTransId="{D00BB399-4FD0-4082-8B94-2864AC1E4217}"/>
    <dgm:cxn modelId="{DE21B740-6A10-4D10-954D-B93D8E351A85}" srcId="{C64CC36E-D4A1-49DD-AA19-244525ADB246}" destId="{E79E1326-DA7B-4590-BAF7-D8EBCBE48CBD}" srcOrd="1" destOrd="0" parTransId="{6411022E-1CCA-4B34-AA01-DF231DFEF295}" sibTransId="{12794C3E-D0D1-4037-811B-4944EB73923D}"/>
    <dgm:cxn modelId="{AA473D5E-FA7B-455A-932D-CBCD56134431}" type="presOf" srcId="{D00BB399-4FD0-4082-8B94-2864AC1E4217}" destId="{BD5B8546-BDC1-4348-8D61-E52A36377CF9}" srcOrd="0" destOrd="0" presId="urn:microsoft.com/office/officeart/2016/7/layout/BasicLinearProcessNumbered"/>
    <dgm:cxn modelId="{324CFD5E-97D3-4197-9409-587374E9EB05}" type="presOf" srcId="{A46F3B93-E51C-49E2-82A2-8685F8269461}" destId="{8A7E23B5-4DEC-4B86-956E-033E4CB5F199}" srcOrd="1" destOrd="0" presId="urn:microsoft.com/office/officeart/2016/7/layout/BasicLinearProcessNumbered"/>
    <dgm:cxn modelId="{E31CCB63-134C-4C2A-A45F-DAA7B1530748}" type="presOf" srcId="{59FD41F0-595B-4CEA-9673-577D2B5BA5CA}" destId="{6532206D-72F8-4799-88CC-3F28A20887C4}" srcOrd="0" destOrd="0" presId="urn:microsoft.com/office/officeart/2016/7/layout/BasicLinearProcessNumbered"/>
    <dgm:cxn modelId="{C61F2B6A-67B5-44DD-9954-340224876BC9}" type="presOf" srcId="{C64CC36E-D4A1-49DD-AA19-244525ADB246}" destId="{1970DC2F-128B-4506-B4DA-2F122D9782BF}" srcOrd="0" destOrd="0" presId="urn:microsoft.com/office/officeart/2016/7/layout/BasicLinearProcessNumbered"/>
    <dgm:cxn modelId="{6BE2AA4A-0FF6-4F13-B55B-CA71F4E8F79A}" srcId="{C64CC36E-D4A1-49DD-AA19-244525ADB246}" destId="{A46F3B93-E51C-49E2-82A2-8685F8269461}" srcOrd="4" destOrd="0" parTransId="{F34B49BF-ABAE-4D42-90AA-6FD830B2E3C6}" sibTransId="{7AC0143A-6A5A-4BF6-AB5B-A3E84B16F48C}"/>
    <dgm:cxn modelId="{9F7A6074-1E59-4C23-8938-77663249AAEF}" type="presOf" srcId="{736A2B01-860E-4E5C-B92B-200F4012724D}" destId="{868236D0-3974-4EC3-8255-245B610899DB}" srcOrd="1" destOrd="0" presId="urn:microsoft.com/office/officeart/2016/7/layout/BasicLinearProcessNumbered"/>
    <dgm:cxn modelId="{DA72F454-268A-498E-AA59-B7B2D08E9D0D}" type="presOf" srcId="{2BA95C29-D726-44B2-B7ED-C5049D22EFD3}" destId="{529036CB-D04A-41F1-92BD-FD249D337172}" srcOrd="1" destOrd="0" presId="urn:microsoft.com/office/officeart/2016/7/layout/BasicLinearProcessNumbered"/>
    <dgm:cxn modelId="{53B5367D-70D7-48EF-87AA-190978E60E38}" type="presOf" srcId="{736A2B01-860E-4E5C-B92B-200F4012724D}" destId="{8169F952-1A67-4F27-8E53-E3DAD11D3D36}" srcOrd="0" destOrd="0" presId="urn:microsoft.com/office/officeart/2016/7/layout/BasicLinearProcessNumbered"/>
    <dgm:cxn modelId="{61E0FF89-77E6-4DDF-AF8C-B63C85114815}" type="presOf" srcId="{DC6F6BC3-7EE8-428B-995C-ADF6C667684B}" destId="{D07E150E-B3D1-46C7-80DD-EF0B622F09E2}" srcOrd="1" destOrd="0" presId="urn:microsoft.com/office/officeart/2016/7/layout/BasicLinearProcessNumbered"/>
    <dgm:cxn modelId="{B9ADE396-8BEF-431F-9E18-2FDFF3C78188}" type="presOf" srcId="{2BA95C29-D726-44B2-B7ED-C5049D22EFD3}" destId="{D58B41FA-4FF8-4CA8-B5A7-FF8B1AB54CB4}" srcOrd="0" destOrd="0" presId="urn:microsoft.com/office/officeart/2016/7/layout/BasicLinearProcessNumbered"/>
    <dgm:cxn modelId="{ACA00AA1-9D40-4CAE-BD7F-196B857D79B2}" type="presOf" srcId="{E79E1326-DA7B-4590-BAF7-D8EBCBE48CBD}" destId="{75A95DC4-F836-4223-825D-F86E9B15D12A}" srcOrd="0" destOrd="0" presId="urn:microsoft.com/office/officeart/2016/7/layout/BasicLinearProcessNumbered"/>
    <dgm:cxn modelId="{0F5C52A6-ED90-4FCC-A9FC-237FC93D4FAA}" type="presOf" srcId="{DC6F6BC3-7EE8-428B-995C-ADF6C667684B}" destId="{C76A1274-1CEC-46C0-AE70-33F4AB75298D}" srcOrd="0" destOrd="0" presId="urn:microsoft.com/office/officeart/2016/7/layout/BasicLinearProcessNumbered"/>
    <dgm:cxn modelId="{3F747AB3-4364-46C2-88D5-98DE81828514}" type="presOf" srcId="{E79E1326-DA7B-4590-BAF7-D8EBCBE48CBD}" destId="{C219EF77-7C0B-45F1-BFEF-ACCBC8DBBD63}" srcOrd="1" destOrd="0" presId="urn:microsoft.com/office/officeart/2016/7/layout/BasicLinearProcessNumbered"/>
    <dgm:cxn modelId="{EED5CECF-0E0E-4425-B849-C9A6CDD603D6}" srcId="{C64CC36E-D4A1-49DD-AA19-244525ADB246}" destId="{DC6F6BC3-7EE8-428B-995C-ADF6C667684B}" srcOrd="3" destOrd="0" parTransId="{22F0B469-D03D-4E93-ABC7-379B9ED93C3B}" sibTransId="{1026C68B-FE0A-4634-8010-BD7713481549}"/>
    <dgm:cxn modelId="{2AC745D4-A3E8-4FD1-B0FD-25A1C93A02C2}" type="presOf" srcId="{7AC0143A-6A5A-4BF6-AB5B-A3E84B16F48C}" destId="{68F2B1FD-5800-4D23-8360-7BA6B110915A}" srcOrd="0" destOrd="0" presId="urn:microsoft.com/office/officeart/2016/7/layout/BasicLinearProcessNumbered"/>
    <dgm:cxn modelId="{A15A43D9-C0E0-4118-A018-9BC320765681}" type="presOf" srcId="{C69E3A57-C6BA-42D5-9C9E-0896B6728F5C}" destId="{D5E97B0D-2F9E-471E-AB74-36012202350D}" srcOrd="1" destOrd="0" presId="urn:microsoft.com/office/officeart/2016/7/layout/BasicLinearProcessNumbered"/>
    <dgm:cxn modelId="{2F0E79ED-D02F-43DA-B609-9D4CD11D6508}" type="presOf" srcId="{68C1AA33-CF5B-46C6-A0C6-74A07D252A7E}" destId="{B328A5C4-9E8B-4BB2-9EFB-6685DB0F165C}" srcOrd="0" destOrd="0" presId="urn:microsoft.com/office/officeart/2016/7/layout/BasicLinearProcessNumbered"/>
    <dgm:cxn modelId="{C8324FEF-6C4C-4D83-85F8-48132A609D1D}" srcId="{C64CC36E-D4A1-49DD-AA19-244525ADB246}" destId="{2BA95C29-D726-44B2-B7ED-C5049D22EFD3}" srcOrd="5" destOrd="0" parTransId="{03DA1F91-F64A-45A7-96D7-1C1740BD8A58}" sibTransId="{68C1AA33-CF5B-46C6-A0C6-74A07D252A7E}"/>
    <dgm:cxn modelId="{866418F2-2039-42AE-A5E1-C20EC5BF004A}" type="presOf" srcId="{C69E3A57-C6BA-42D5-9C9E-0896B6728F5C}" destId="{4AAF5D72-344A-4D99-BE1A-DA66686433E8}" srcOrd="0" destOrd="0" presId="urn:microsoft.com/office/officeart/2016/7/layout/BasicLinearProcessNumbered"/>
    <dgm:cxn modelId="{1B5C19F7-196B-4845-B4CD-499DB0CC571B}" type="presOf" srcId="{A46F3B93-E51C-49E2-82A2-8685F8269461}" destId="{F781D465-2513-4D44-8DC2-896E7084F4D1}" srcOrd="0" destOrd="0" presId="urn:microsoft.com/office/officeart/2016/7/layout/BasicLinearProcessNumbered"/>
    <dgm:cxn modelId="{85AB6120-78E8-40E2-B9F0-6894EB2178BA}" type="presParOf" srcId="{1970DC2F-128B-4506-B4DA-2F122D9782BF}" destId="{DC9FE938-1B98-4B39-9A85-2B2F66777F8F}" srcOrd="0" destOrd="0" presId="urn:microsoft.com/office/officeart/2016/7/layout/BasicLinearProcessNumbered"/>
    <dgm:cxn modelId="{4225E7B1-6203-4F72-A766-DDBD9051147B}" type="presParOf" srcId="{DC9FE938-1B98-4B39-9A85-2B2F66777F8F}" destId="{4AAF5D72-344A-4D99-BE1A-DA66686433E8}" srcOrd="0" destOrd="0" presId="urn:microsoft.com/office/officeart/2016/7/layout/BasicLinearProcessNumbered"/>
    <dgm:cxn modelId="{7AD42D60-600B-4CF8-B4A4-D5F0053200C5}" type="presParOf" srcId="{DC9FE938-1B98-4B39-9A85-2B2F66777F8F}" destId="{6532206D-72F8-4799-88CC-3F28A20887C4}" srcOrd="1" destOrd="0" presId="urn:microsoft.com/office/officeart/2016/7/layout/BasicLinearProcessNumbered"/>
    <dgm:cxn modelId="{E3ACD41F-D7F3-461C-973A-B7FD1942232B}" type="presParOf" srcId="{DC9FE938-1B98-4B39-9A85-2B2F66777F8F}" destId="{89DE3BED-CE3B-4C11-8B03-3EC9827076C4}" srcOrd="2" destOrd="0" presId="urn:microsoft.com/office/officeart/2016/7/layout/BasicLinearProcessNumbered"/>
    <dgm:cxn modelId="{46384D14-D1ED-441C-9BF3-95FC2751DE36}" type="presParOf" srcId="{DC9FE938-1B98-4B39-9A85-2B2F66777F8F}" destId="{D5E97B0D-2F9E-471E-AB74-36012202350D}" srcOrd="3" destOrd="0" presId="urn:microsoft.com/office/officeart/2016/7/layout/BasicLinearProcessNumbered"/>
    <dgm:cxn modelId="{C67D3784-C77D-42D2-8643-AF007C9B4DC2}" type="presParOf" srcId="{1970DC2F-128B-4506-B4DA-2F122D9782BF}" destId="{9B43ADC7-6BE4-41FC-97A0-969832B9B5BC}" srcOrd="1" destOrd="0" presId="urn:microsoft.com/office/officeart/2016/7/layout/BasicLinearProcessNumbered"/>
    <dgm:cxn modelId="{A96FD7C8-1649-40BA-A97C-C7FEDF69AA51}" type="presParOf" srcId="{1970DC2F-128B-4506-B4DA-2F122D9782BF}" destId="{5818A5D2-773D-4410-8B7D-1C1051A5C602}" srcOrd="2" destOrd="0" presId="urn:microsoft.com/office/officeart/2016/7/layout/BasicLinearProcessNumbered"/>
    <dgm:cxn modelId="{52155651-0D74-4879-9493-B83254D5192E}" type="presParOf" srcId="{5818A5D2-773D-4410-8B7D-1C1051A5C602}" destId="{75A95DC4-F836-4223-825D-F86E9B15D12A}" srcOrd="0" destOrd="0" presId="urn:microsoft.com/office/officeart/2016/7/layout/BasicLinearProcessNumbered"/>
    <dgm:cxn modelId="{9D7B3CFA-DFF6-406F-A572-1F3D6717A684}" type="presParOf" srcId="{5818A5D2-773D-4410-8B7D-1C1051A5C602}" destId="{074FE6D7-6B00-46ED-BBDA-E25FCB9633ED}" srcOrd="1" destOrd="0" presId="urn:microsoft.com/office/officeart/2016/7/layout/BasicLinearProcessNumbered"/>
    <dgm:cxn modelId="{28398BAA-3FF5-4ECE-BD55-99CA67B87B44}" type="presParOf" srcId="{5818A5D2-773D-4410-8B7D-1C1051A5C602}" destId="{13A892EF-F548-4535-ABBA-F4C45847D92A}" srcOrd="2" destOrd="0" presId="urn:microsoft.com/office/officeart/2016/7/layout/BasicLinearProcessNumbered"/>
    <dgm:cxn modelId="{B820766A-B185-4481-A3C8-2D463608CE25}" type="presParOf" srcId="{5818A5D2-773D-4410-8B7D-1C1051A5C602}" destId="{C219EF77-7C0B-45F1-BFEF-ACCBC8DBBD63}" srcOrd="3" destOrd="0" presId="urn:microsoft.com/office/officeart/2016/7/layout/BasicLinearProcessNumbered"/>
    <dgm:cxn modelId="{4A008F23-31B5-49D3-AB51-D6BAD87DE8D6}" type="presParOf" srcId="{1970DC2F-128B-4506-B4DA-2F122D9782BF}" destId="{DB9B7A8F-CD34-4F21-8E68-95D76187DF82}" srcOrd="3" destOrd="0" presId="urn:microsoft.com/office/officeart/2016/7/layout/BasicLinearProcessNumbered"/>
    <dgm:cxn modelId="{9CB8E005-DCAA-49F7-A052-E0C7327A660B}" type="presParOf" srcId="{1970DC2F-128B-4506-B4DA-2F122D9782BF}" destId="{1B2E678C-602A-4313-8D0D-0863689B5361}" srcOrd="4" destOrd="0" presId="urn:microsoft.com/office/officeart/2016/7/layout/BasicLinearProcessNumbered"/>
    <dgm:cxn modelId="{E4FAD808-0E17-4BA8-B0FD-AC516889642C}" type="presParOf" srcId="{1B2E678C-602A-4313-8D0D-0863689B5361}" destId="{8169F952-1A67-4F27-8E53-E3DAD11D3D36}" srcOrd="0" destOrd="0" presId="urn:microsoft.com/office/officeart/2016/7/layout/BasicLinearProcessNumbered"/>
    <dgm:cxn modelId="{55A08610-5919-4761-A55D-E525F5EB140F}" type="presParOf" srcId="{1B2E678C-602A-4313-8D0D-0863689B5361}" destId="{BD5B8546-BDC1-4348-8D61-E52A36377CF9}" srcOrd="1" destOrd="0" presId="urn:microsoft.com/office/officeart/2016/7/layout/BasicLinearProcessNumbered"/>
    <dgm:cxn modelId="{D30926D1-A0D8-427F-9836-6317ECDC7AC5}" type="presParOf" srcId="{1B2E678C-602A-4313-8D0D-0863689B5361}" destId="{3238D07A-6FE0-49D1-885E-3AF6A08EA925}" srcOrd="2" destOrd="0" presId="urn:microsoft.com/office/officeart/2016/7/layout/BasicLinearProcessNumbered"/>
    <dgm:cxn modelId="{FBA23F30-5E32-43F6-83D8-62C11529ACBB}" type="presParOf" srcId="{1B2E678C-602A-4313-8D0D-0863689B5361}" destId="{868236D0-3974-4EC3-8255-245B610899DB}" srcOrd="3" destOrd="0" presId="urn:microsoft.com/office/officeart/2016/7/layout/BasicLinearProcessNumbered"/>
    <dgm:cxn modelId="{394DF4D7-371C-4A20-8800-F9A1E43FB10D}" type="presParOf" srcId="{1970DC2F-128B-4506-B4DA-2F122D9782BF}" destId="{DF8A7C02-ACFB-43EA-9491-64052552F208}" srcOrd="5" destOrd="0" presId="urn:microsoft.com/office/officeart/2016/7/layout/BasicLinearProcessNumbered"/>
    <dgm:cxn modelId="{214E2C46-822C-400E-818A-CEBD0B54C8AB}" type="presParOf" srcId="{1970DC2F-128B-4506-B4DA-2F122D9782BF}" destId="{E63EFC90-E455-4E4A-82BC-F8543185E84E}" srcOrd="6" destOrd="0" presId="urn:microsoft.com/office/officeart/2016/7/layout/BasicLinearProcessNumbered"/>
    <dgm:cxn modelId="{9B100C0D-82FD-43B5-913B-265724B8CA41}" type="presParOf" srcId="{E63EFC90-E455-4E4A-82BC-F8543185E84E}" destId="{C76A1274-1CEC-46C0-AE70-33F4AB75298D}" srcOrd="0" destOrd="0" presId="urn:microsoft.com/office/officeart/2016/7/layout/BasicLinearProcessNumbered"/>
    <dgm:cxn modelId="{9AAC3F2F-F184-4DBD-BA93-9D997B3CC4D6}" type="presParOf" srcId="{E63EFC90-E455-4E4A-82BC-F8543185E84E}" destId="{E20677AA-DC40-42B6-A4B6-B2B2D9A7DCAF}" srcOrd="1" destOrd="0" presId="urn:microsoft.com/office/officeart/2016/7/layout/BasicLinearProcessNumbered"/>
    <dgm:cxn modelId="{4463C741-81CB-405E-BC05-61482C669723}" type="presParOf" srcId="{E63EFC90-E455-4E4A-82BC-F8543185E84E}" destId="{DF3AEC4E-0D16-496E-918C-9249A83FB1ED}" srcOrd="2" destOrd="0" presId="urn:microsoft.com/office/officeart/2016/7/layout/BasicLinearProcessNumbered"/>
    <dgm:cxn modelId="{6EBC47F4-3F6E-4199-9DBC-58CDDD86126B}" type="presParOf" srcId="{E63EFC90-E455-4E4A-82BC-F8543185E84E}" destId="{D07E150E-B3D1-46C7-80DD-EF0B622F09E2}" srcOrd="3" destOrd="0" presId="urn:microsoft.com/office/officeart/2016/7/layout/BasicLinearProcessNumbered"/>
    <dgm:cxn modelId="{5D6F8436-F762-4A4C-A818-804C4A78AB2B}" type="presParOf" srcId="{1970DC2F-128B-4506-B4DA-2F122D9782BF}" destId="{7AA3D112-BD12-4862-BE2C-E8524088E5D4}" srcOrd="7" destOrd="0" presId="urn:microsoft.com/office/officeart/2016/7/layout/BasicLinearProcessNumbered"/>
    <dgm:cxn modelId="{4FCFD253-70C9-4A29-85A7-07E0C903D4A0}" type="presParOf" srcId="{1970DC2F-128B-4506-B4DA-2F122D9782BF}" destId="{ABACB92D-0C84-42DE-834B-0D10CE396298}" srcOrd="8" destOrd="0" presId="urn:microsoft.com/office/officeart/2016/7/layout/BasicLinearProcessNumbered"/>
    <dgm:cxn modelId="{40CF59FE-5F94-4464-87A7-922C3237BE7B}" type="presParOf" srcId="{ABACB92D-0C84-42DE-834B-0D10CE396298}" destId="{F781D465-2513-4D44-8DC2-896E7084F4D1}" srcOrd="0" destOrd="0" presId="urn:microsoft.com/office/officeart/2016/7/layout/BasicLinearProcessNumbered"/>
    <dgm:cxn modelId="{8E055795-54A8-4626-B3FE-FCFA9B78C191}" type="presParOf" srcId="{ABACB92D-0C84-42DE-834B-0D10CE396298}" destId="{68F2B1FD-5800-4D23-8360-7BA6B110915A}" srcOrd="1" destOrd="0" presId="urn:microsoft.com/office/officeart/2016/7/layout/BasicLinearProcessNumbered"/>
    <dgm:cxn modelId="{188D916C-C19A-468B-AFB7-4DCCBDF7152F}" type="presParOf" srcId="{ABACB92D-0C84-42DE-834B-0D10CE396298}" destId="{B1BDF2EC-9A74-4696-85EF-3DBD34124E82}" srcOrd="2" destOrd="0" presId="urn:microsoft.com/office/officeart/2016/7/layout/BasicLinearProcessNumbered"/>
    <dgm:cxn modelId="{6ABBF63E-B02A-40CE-8249-ACFF4059DE11}" type="presParOf" srcId="{ABACB92D-0C84-42DE-834B-0D10CE396298}" destId="{8A7E23B5-4DEC-4B86-956E-033E4CB5F199}" srcOrd="3" destOrd="0" presId="urn:microsoft.com/office/officeart/2016/7/layout/BasicLinearProcessNumbered"/>
    <dgm:cxn modelId="{B0FF5878-0CFB-475B-9B3D-180D50CFC732}" type="presParOf" srcId="{1970DC2F-128B-4506-B4DA-2F122D9782BF}" destId="{99EEEDB3-A96E-4808-9D2C-2C38B2A34A96}" srcOrd="9" destOrd="0" presId="urn:microsoft.com/office/officeart/2016/7/layout/BasicLinearProcessNumbered"/>
    <dgm:cxn modelId="{1864D176-BAA9-4CE9-ABAA-595B09D833ED}" type="presParOf" srcId="{1970DC2F-128B-4506-B4DA-2F122D9782BF}" destId="{14A4A6A3-B96C-4252-BEA9-66B2675770F3}" srcOrd="10" destOrd="0" presId="urn:microsoft.com/office/officeart/2016/7/layout/BasicLinearProcessNumbered"/>
    <dgm:cxn modelId="{A58983FB-149A-43A7-8127-994944B3B0BA}" type="presParOf" srcId="{14A4A6A3-B96C-4252-BEA9-66B2675770F3}" destId="{D58B41FA-4FF8-4CA8-B5A7-FF8B1AB54CB4}" srcOrd="0" destOrd="0" presId="urn:microsoft.com/office/officeart/2016/7/layout/BasicLinearProcessNumbered"/>
    <dgm:cxn modelId="{9249D0F2-11A6-412F-A23D-288037A7E0A2}" type="presParOf" srcId="{14A4A6A3-B96C-4252-BEA9-66B2675770F3}" destId="{B328A5C4-9E8B-4BB2-9EFB-6685DB0F165C}" srcOrd="1" destOrd="0" presId="urn:microsoft.com/office/officeart/2016/7/layout/BasicLinearProcessNumbered"/>
    <dgm:cxn modelId="{12D11B8B-FC83-45E1-93B7-AAC73B06E14C}" type="presParOf" srcId="{14A4A6A3-B96C-4252-BEA9-66B2675770F3}" destId="{5B902645-5DC8-4A4F-9F99-A7D62EDA3CE0}" srcOrd="2" destOrd="0" presId="urn:microsoft.com/office/officeart/2016/7/layout/BasicLinearProcessNumbered"/>
    <dgm:cxn modelId="{5AC1B618-4E7C-4CF5-B6A8-CCDBCE572710}" type="presParOf" srcId="{14A4A6A3-B96C-4252-BEA9-66B2675770F3}" destId="{529036CB-D04A-41F1-92BD-FD249D33717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2656EA-7235-4A30-A974-2716B0AF97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55745D-CCDD-4705-8556-3F6656F17390}">
      <dgm:prSet/>
      <dgm:spPr/>
      <dgm:t>
        <a:bodyPr/>
        <a:lstStyle/>
        <a:p>
          <a:r>
            <a:rPr lang="en-US" dirty="0"/>
            <a:t>Pandas, NumPy – Data handling and transformation.</a:t>
          </a:r>
        </a:p>
      </dgm:t>
    </dgm:pt>
    <dgm:pt modelId="{A5A400F8-B6C3-4C33-9761-B2568D4A0BD8}" type="parTrans" cxnId="{A5BDAB86-3BF0-47F8-8218-0582572FCA54}">
      <dgm:prSet/>
      <dgm:spPr/>
      <dgm:t>
        <a:bodyPr/>
        <a:lstStyle/>
        <a:p>
          <a:endParaRPr lang="en-US"/>
        </a:p>
      </dgm:t>
    </dgm:pt>
    <dgm:pt modelId="{1112DCDF-561E-4202-9349-C3D829533F21}" type="sibTrans" cxnId="{A5BDAB86-3BF0-47F8-8218-0582572FCA54}">
      <dgm:prSet/>
      <dgm:spPr/>
      <dgm:t>
        <a:bodyPr/>
        <a:lstStyle/>
        <a:p>
          <a:endParaRPr lang="en-US"/>
        </a:p>
      </dgm:t>
    </dgm:pt>
    <dgm:pt modelId="{1CE94838-B97E-438A-860A-641AD17D0A46}">
      <dgm:prSet/>
      <dgm:spPr/>
      <dgm:t>
        <a:bodyPr/>
        <a:lstStyle/>
        <a:p>
          <a:r>
            <a:rPr lang="en-US"/>
            <a:t>Matplotlib, Seaborn – Visualization.</a:t>
          </a:r>
        </a:p>
      </dgm:t>
    </dgm:pt>
    <dgm:pt modelId="{7E97622A-3594-42DB-966E-BBB37F9C987F}" type="parTrans" cxnId="{75AF34F8-6075-46AF-AEDE-4EC0D1231746}">
      <dgm:prSet/>
      <dgm:spPr/>
      <dgm:t>
        <a:bodyPr/>
        <a:lstStyle/>
        <a:p>
          <a:endParaRPr lang="en-US"/>
        </a:p>
      </dgm:t>
    </dgm:pt>
    <dgm:pt modelId="{DB0D3354-1463-45E0-AFA0-5EA32BBC0E3B}" type="sibTrans" cxnId="{75AF34F8-6075-46AF-AEDE-4EC0D1231746}">
      <dgm:prSet/>
      <dgm:spPr/>
      <dgm:t>
        <a:bodyPr/>
        <a:lstStyle/>
        <a:p>
          <a:endParaRPr lang="en-US"/>
        </a:p>
      </dgm:t>
    </dgm:pt>
    <dgm:pt modelId="{B311B897-3F4F-4D9E-B61A-7CDEE24CFEBB}">
      <dgm:prSet/>
      <dgm:spPr/>
      <dgm:t>
        <a:bodyPr/>
        <a:lstStyle/>
        <a:p>
          <a:r>
            <a:rPr lang="en-US"/>
            <a:t>Scikit-learn – ML algorithms (SVR, RF, etc.).</a:t>
          </a:r>
        </a:p>
      </dgm:t>
    </dgm:pt>
    <dgm:pt modelId="{4AE8AA4D-53B0-460A-BEE9-E20506012604}" type="parTrans" cxnId="{036E4922-984A-447A-A323-BF9DC78EF6CB}">
      <dgm:prSet/>
      <dgm:spPr/>
      <dgm:t>
        <a:bodyPr/>
        <a:lstStyle/>
        <a:p>
          <a:endParaRPr lang="en-US"/>
        </a:p>
      </dgm:t>
    </dgm:pt>
    <dgm:pt modelId="{E090C7A0-F927-4CB9-B664-9EC3AA255C49}" type="sibTrans" cxnId="{036E4922-984A-447A-A323-BF9DC78EF6CB}">
      <dgm:prSet/>
      <dgm:spPr/>
      <dgm:t>
        <a:bodyPr/>
        <a:lstStyle/>
        <a:p>
          <a:endParaRPr lang="en-US"/>
        </a:p>
      </dgm:t>
    </dgm:pt>
    <dgm:pt modelId="{073D7466-2A75-4D41-8E38-931A65C98C2D}">
      <dgm:prSet/>
      <dgm:spPr/>
      <dgm:t>
        <a:bodyPr/>
        <a:lstStyle/>
        <a:p>
          <a:r>
            <a:rPr lang="en-US"/>
            <a:t>PySpark – Scalable data transformation pipeline.</a:t>
          </a:r>
        </a:p>
      </dgm:t>
    </dgm:pt>
    <dgm:pt modelId="{088FB468-DED9-4E58-844E-8EDBD2FD40D8}" type="parTrans" cxnId="{BD8EB628-D6C4-4C48-9CE7-E19155FDF0FF}">
      <dgm:prSet/>
      <dgm:spPr/>
      <dgm:t>
        <a:bodyPr/>
        <a:lstStyle/>
        <a:p>
          <a:endParaRPr lang="en-US"/>
        </a:p>
      </dgm:t>
    </dgm:pt>
    <dgm:pt modelId="{ABBCB028-0236-4EC5-B7E8-2CC856222D9A}" type="sibTrans" cxnId="{BD8EB628-D6C4-4C48-9CE7-E19155FDF0FF}">
      <dgm:prSet/>
      <dgm:spPr/>
      <dgm:t>
        <a:bodyPr/>
        <a:lstStyle/>
        <a:p>
          <a:endParaRPr lang="en-US"/>
        </a:p>
      </dgm:t>
    </dgm:pt>
    <dgm:pt modelId="{58C695C0-5E1C-4AAC-81A2-71E9865A3F32}">
      <dgm:prSet/>
      <dgm:spPr/>
      <dgm:t>
        <a:bodyPr/>
        <a:lstStyle/>
        <a:p>
          <a:r>
            <a:rPr lang="en-US"/>
            <a:t>World Bank Portal – Climate data integration.</a:t>
          </a:r>
        </a:p>
      </dgm:t>
    </dgm:pt>
    <dgm:pt modelId="{855E8E72-2EA3-4356-919D-84A7C2E22AA5}" type="parTrans" cxnId="{35F0CDD3-4A46-435E-BA37-600AC088A132}">
      <dgm:prSet/>
      <dgm:spPr/>
      <dgm:t>
        <a:bodyPr/>
        <a:lstStyle/>
        <a:p>
          <a:endParaRPr lang="en-US"/>
        </a:p>
      </dgm:t>
    </dgm:pt>
    <dgm:pt modelId="{AD38FBA0-AAD8-423E-8FAD-5EB54D9B16AE}" type="sibTrans" cxnId="{35F0CDD3-4A46-435E-BA37-600AC088A132}">
      <dgm:prSet/>
      <dgm:spPr/>
      <dgm:t>
        <a:bodyPr/>
        <a:lstStyle/>
        <a:p>
          <a:endParaRPr lang="en-US"/>
        </a:p>
      </dgm:t>
    </dgm:pt>
    <dgm:pt modelId="{580CDD7C-AFEC-49AB-A259-1219DC9F3D9D}">
      <dgm:prSet/>
      <dgm:spPr/>
      <dgm:t>
        <a:bodyPr/>
        <a:lstStyle/>
        <a:p>
          <a:r>
            <a:rPr lang="en-US"/>
            <a:t>Jupyter Notebook used for iterative model development.</a:t>
          </a:r>
        </a:p>
      </dgm:t>
    </dgm:pt>
    <dgm:pt modelId="{31579D8D-ECE1-4929-A9C4-00D99F741954}" type="parTrans" cxnId="{B1EA37CE-629F-4254-B9EF-C0673B169388}">
      <dgm:prSet/>
      <dgm:spPr/>
      <dgm:t>
        <a:bodyPr/>
        <a:lstStyle/>
        <a:p>
          <a:endParaRPr lang="en-US"/>
        </a:p>
      </dgm:t>
    </dgm:pt>
    <dgm:pt modelId="{7F60E33B-57DC-4A5F-83CF-B2D09E483CFE}" type="sibTrans" cxnId="{B1EA37CE-629F-4254-B9EF-C0673B169388}">
      <dgm:prSet/>
      <dgm:spPr/>
      <dgm:t>
        <a:bodyPr/>
        <a:lstStyle/>
        <a:p>
          <a:endParaRPr lang="en-US"/>
        </a:p>
      </dgm:t>
    </dgm:pt>
    <dgm:pt modelId="{9B8634D1-1E58-4621-8F7B-A92E48C2BBD9}">
      <dgm:prSet/>
      <dgm:spPr/>
      <dgm:t>
        <a:bodyPr/>
        <a:lstStyle/>
        <a:p>
          <a:r>
            <a:rPr lang="en-US"/>
            <a:t>Excel and CSV for intermediate data inspection and merging.</a:t>
          </a:r>
        </a:p>
      </dgm:t>
    </dgm:pt>
    <dgm:pt modelId="{C4E05E2E-CC85-4F94-88C7-A24437C4B48C}" type="parTrans" cxnId="{E41EFF28-3252-4602-9D85-3D9EA4E31653}">
      <dgm:prSet/>
      <dgm:spPr/>
      <dgm:t>
        <a:bodyPr/>
        <a:lstStyle/>
        <a:p>
          <a:endParaRPr lang="en-US"/>
        </a:p>
      </dgm:t>
    </dgm:pt>
    <dgm:pt modelId="{FDC6CE9C-4398-4B79-A9F0-6591F92AF182}" type="sibTrans" cxnId="{E41EFF28-3252-4602-9D85-3D9EA4E31653}">
      <dgm:prSet/>
      <dgm:spPr/>
      <dgm:t>
        <a:bodyPr/>
        <a:lstStyle/>
        <a:p>
          <a:endParaRPr lang="en-US"/>
        </a:p>
      </dgm:t>
    </dgm:pt>
    <dgm:pt modelId="{52E4D900-E8F2-4EDC-9378-34466221C7B5}" type="pres">
      <dgm:prSet presAssocID="{9D2656EA-7235-4A30-A974-2716B0AF97B9}" presName="root" presStyleCnt="0">
        <dgm:presLayoutVars>
          <dgm:dir/>
          <dgm:resizeHandles val="exact"/>
        </dgm:presLayoutVars>
      </dgm:prSet>
      <dgm:spPr/>
    </dgm:pt>
    <dgm:pt modelId="{1A421960-4946-4C32-9774-23A45BC9D3B7}" type="pres">
      <dgm:prSet presAssocID="{AB55745D-CCDD-4705-8556-3F6656F17390}" presName="compNode" presStyleCnt="0"/>
      <dgm:spPr/>
    </dgm:pt>
    <dgm:pt modelId="{B2C962C5-1153-4B39-9FAC-699CF62C4AC5}" type="pres">
      <dgm:prSet presAssocID="{AB55745D-CCDD-4705-8556-3F6656F17390}" presName="bgRect" presStyleLbl="bgShp" presStyleIdx="0" presStyleCnt="7"/>
      <dgm:spPr/>
    </dgm:pt>
    <dgm:pt modelId="{4F54C09C-7B8F-4602-80A6-133A29C0AB0D}" type="pres">
      <dgm:prSet presAssocID="{AB55745D-CCDD-4705-8556-3F6656F1739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BD4142D1-9CC8-468B-9F92-4ADBFAE1C0E0}" type="pres">
      <dgm:prSet presAssocID="{AB55745D-CCDD-4705-8556-3F6656F17390}" presName="spaceRect" presStyleCnt="0"/>
      <dgm:spPr/>
    </dgm:pt>
    <dgm:pt modelId="{25CDD634-D310-466E-ADD2-C2F91833F9BF}" type="pres">
      <dgm:prSet presAssocID="{AB55745D-CCDD-4705-8556-3F6656F17390}" presName="parTx" presStyleLbl="revTx" presStyleIdx="0" presStyleCnt="7">
        <dgm:presLayoutVars>
          <dgm:chMax val="0"/>
          <dgm:chPref val="0"/>
        </dgm:presLayoutVars>
      </dgm:prSet>
      <dgm:spPr/>
    </dgm:pt>
    <dgm:pt modelId="{DD9E156E-AA73-4B43-BC81-EB5CF68937EA}" type="pres">
      <dgm:prSet presAssocID="{1112DCDF-561E-4202-9349-C3D829533F21}" presName="sibTrans" presStyleCnt="0"/>
      <dgm:spPr/>
    </dgm:pt>
    <dgm:pt modelId="{71BFCAC7-AA51-4100-872C-99493802B694}" type="pres">
      <dgm:prSet presAssocID="{1CE94838-B97E-438A-860A-641AD17D0A46}" presName="compNode" presStyleCnt="0"/>
      <dgm:spPr/>
    </dgm:pt>
    <dgm:pt modelId="{33627818-4F15-4A63-AA5D-5A2FCF551B7A}" type="pres">
      <dgm:prSet presAssocID="{1CE94838-B97E-438A-860A-641AD17D0A46}" presName="bgRect" presStyleLbl="bgShp" presStyleIdx="1" presStyleCnt="7"/>
      <dgm:spPr/>
    </dgm:pt>
    <dgm:pt modelId="{F4CF0415-47C4-4853-B7D4-B62A2A6017E8}" type="pres">
      <dgm:prSet presAssocID="{1CE94838-B97E-438A-860A-641AD17D0A4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22A98B0D-1D9E-4289-959E-389962DC3EAD}" type="pres">
      <dgm:prSet presAssocID="{1CE94838-B97E-438A-860A-641AD17D0A46}" presName="spaceRect" presStyleCnt="0"/>
      <dgm:spPr/>
    </dgm:pt>
    <dgm:pt modelId="{5E5E7F37-43F3-41AC-952F-0A2267C5EF2A}" type="pres">
      <dgm:prSet presAssocID="{1CE94838-B97E-438A-860A-641AD17D0A46}" presName="parTx" presStyleLbl="revTx" presStyleIdx="1" presStyleCnt="7">
        <dgm:presLayoutVars>
          <dgm:chMax val="0"/>
          <dgm:chPref val="0"/>
        </dgm:presLayoutVars>
      </dgm:prSet>
      <dgm:spPr/>
    </dgm:pt>
    <dgm:pt modelId="{14C16219-A82E-40E8-98A9-48AFEB534279}" type="pres">
      <dgm:prSet presAssocID="{DB0D3354-1463-45E0-AFA0-5EA32BBC0E3B}" presName="sibTrans" presStyleCnt="0"/>
      <dgm:spPr/>
    </dgm:pt>
    <dgm:pt modelId="{71F73FF0-4006-4D1F-85CA-38F03D1B266F}" type="pres">
      <dgm:prSet presAssocID="{B311B897-3F4F-4D9E-B61A-7CDEE24CFEBB}" presName="compNode" presStyleCnt="0"/>
      <dgm:spPr/>
    </dgm:pt>
    <dgm:pt modelId="{515298CB-A58D-4A25-B6DA-FA20090B9606}" type="pres">
      <dgm:prSet presAssocID="{B311B897-3F4F-4D9E-B61A-7CDEE24CFEBB}" presName="bgRect" presStyleLbl="bgShp" presStyleIdx="2" presStyleCnt="7"/>
      <dgm:spPr/>
    </dgm:pt>
    <dgm:pt modelId="{E38EBEDC-0BA2-4DD6-B267-2B82AE03D0C4}" type="pres">
      <dgm:prSet presAssocID="{B311B897-3F4F-4D9E-B61A-7CDEE24CFEB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7D484C7-DCF6-49D2-A2BB-3E71D5C4709F}" type="pres">
      <dgm:prSet presAssocID="{B311B897-3F4F-4D9E-B61A-7CDEE24CFEBB}" presName="spaceRect" presStyleCnt="0"/>
      <dgm:spPr/>
    </dgm:pt>
    <dgm:pt modelId="{054786AC-7667-4EC6-AC67-AB9989E15ED8}" type="pres">
      <dgm:prSet presAssocID="{B311B897-3F4F-4D9E-B61A-7CDEE24CFEBB}" presName="parTx" presStyleLbl="revTx" presStyleIdx="2" presStyleCnt="7">
        <dgm:presLayoutVars>
          <dgm:chMax val="0"/>
          <dgm:chPref val="0"/>
        </dgm:presLayoutVars>
      </dgm:prSet>
      <dgm:spPr/>
    </dgm:pt>
    <dgm:pt modelId="{2755D5E9-9608-4DB1-97E4-172EE60FC466}" type="pres">
      <dgm:prSet presAssocID="{E090C7A0-F927-4CB9-B664-9EC3AA255C49}" presName="sibTrans" presStyleCnt="0"/>
      <dgm:spPr/>
    </dgm:pt>
    <dgm:pt modelId="{EA4D07DB-F2BD-4CF9-B2DF-588FE1F79F98}" type="pres">
      <dgm:prSet presAssocID="{073D7466-2A75-4D41-8E38-931A65C98C2D}" presName="compNode" presStyleCnt="0"/>
      <dgm:spPr/>
    </dgm:pt>
    <dgm:pt modelId="{D85DD8EC-1872-41C7-AA07-D496E157BF6B}" type="pres">
      <dgm:prSet presAssocID="{073D7466-2A75-4D41-8E38-931A65C98C2D}" presName="bgRect" presStyleLbl="bgShp" presStyleIdx="3" presStyleCnt="7"/>
      <dgm:spPr/>
    </dgm:pt>
    <dgm:pt modelId="{61758D32-EBC8-49C2-975D-0CAF36D67114}" type="pres">
      <dgm:prSet presAssocID="{073D7466-2A75-4D41-8E38-931A65C98C2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BF514ED-E294-4712-8484-EC17A4FD0FE7}" type="pres">
      <dgm:prSet presAssocID="{073D7466-2A75-4D41-8E38-931A65C98C2D}" presName="spaceRect" presStyleCnt="0"/>
      <dgm:spPr/>
    </dgm:pt>
    <dgm:pt modelId="{96999F4F-50B4-4847-B9E4-AA9FDE3FC52C}" type="pres">
      <dgm:prSet presAssocID="{073D7466-2A75-4D41-8E38-931A65C98C2D}" presName="parTx" presStyleLbl="revTx" presStyleIdx="3" presStyleCnt="7">
        <dgm:presLayoutVars>
          <dgm:chMax val="0"/>
          <dgm:chPref val="0"/>
        </dgm:presLayoutVars>
      </dgm:prSet>
      <dgm:spPr/>
    </dgm:pt>
    <dgm:pt modelId="{DDB6C466-8BE2-4DAA-B183-550CEE0F4A29}" type="pres">
      <dgm:prSet presAssocID="{ABBCB028-0236-4EC5-B7E8-2CC856222D9A}" presName="sibTrans" presStyleCnt="0"/>
      <dgm:spPr/>
    </dgm:pt>
    <dgm:pt modelId="{B019023B-535E-4FEB-BBC7-4DD4052F85E0}" type="pres">
      <dgm:prSet presAssocID="{58C695C0-5E1C-4AAC-81A2-71E9865A3F32}" presName="compNode" presStyleCnt="0"/>
      <dgm:spPr/>
    </dgm:pt>
    <dgm:pt modelId="{A6BB77C1-F380-4D6A-80A9-3511FE482C65}" type="pres">
      <dgm:prSet presAssocID="{58C695C0-5E1C-4AAC-81A2-71E9865A3F32}" presName="bgRect" presStyleLbl="bgShp" presStyleIdx="4" presStyleCnt="7"/>
      <dgm:spPr/>
    </dgm:pt>
    <dgm:pt modelId="{E9F41971-10D9-492F-A8E7-FC849D999138}" type="pres">
      <dgm:prSet presAssocID="{58C695C0-5E1C-4AAC-81A2-71E9865A3F3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A5374A33-9FAC-43F4-A8B4-7EA1544AD058}" type="pres">
      <dgm:prSet presAssocID="{58C695C0-5E1C-4AAC-81A2-71E9865A3F32}" presName="spaceRect" presStyleCnt="0"/>
      <dgm:spPr/>
    </dgm:pt>
    <dgm:pt modelId="{7730E93D-2AF9-4B2C-B1E1-AFF584E33C04}" type="pres">
      <dgm:prSet presAssocID="{58C695C0-5E1C-4AAC-81A2-71E9865A3F32}" presName="parTx" presStyleLbl="revTx" presStyleIdx="4" presStyleCnt="7">
        <dgm:presLayoutVars>
          <dgm:chMax val="0"/>
          <dgm:chPref val="0"/>
        </dgm:presLayoutVars>
      </dgm:prSet>
      <dgm:spPr/>
    </dgm:pt>
    <dgm:pt modelId="{949ED4F1-8CD9-4C9A-8950-6C4632AE6719}" type="pres">
      <dgm:prSet presAssocID="{AD38FBA0-AAD8-423E-8FAD-5EB54D9B16AE}" presName="sibTrans" presStyleCnt="0"/>
      <dgm:spPr/>
    </dgm:pt>
    <dgm:pt modelId="{DAE6D8F1-E354-4218-9DD4-8AA4AA72DA10}" type="pres">
      <dgm:prSet presAssocID="{580CDD7C-AFEC-49AB-A259-1219DC9F3D9D}" presName="compNode" presStyleCnt="0"/>
      <dgm:spPr/>
    </dgm:pt>
    <dgm:pt modelId="{F903BBC4-246A-4410-97F9-533CBA7C761C}" type="pres">
      <dgm:prSet presAssocID="{580CDD7C-AFEC-49AB-A259-1219DC9F3D9D}" presName="bgRect" presStyleLbl="bgShp" presStyleIdx="5" presStyleCnt="7"/>
      <dgm:spPr/>
    </dgm:pt>
    <dgm:pt modelId="{CBAB5E6C-8A28-4887-9AC9-A2C180D0010B}" type="pres">
      <dgm:prSet presAssocID="{580CDD7C-AFEC-49AB-A259-1219DC9F3D9D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169BD3D-7473-4CB7-B4A7-DAE99FAF8ACA}" type="pres">
      <dgm:prSet presAssocID="{580CDD7C-AFEC-49AB-A259-1219DC9F3D9D}" presName="spaceRect" presStyleCnt="0"/>
      <dgm:spPr/>
    </dgm:pt>
    <dgm:pt modelId="{6FA9723B-B3F5-4D7C-BA49-FC8620A3981F}" type="pres">
      <dgm:prSet presAssocID="{580CDD7C-AFEC-49AB-A259-1219DC9F3D9D}" presName="parTx" presStyleLbl="revTx" presStyleIdx="5" presStyleCnt="7">
        <dgm:presLayoutVars>
          <dgm:chMax val="0"/>
          <dgm:chPref val="0"/>
        </dgm:presLayoutVars>
      </dgm:prSet>
      <dgm:spPr/>
    </dgm:pt>
    <dgm:pt modelId="{F93DC487-429E-414D-9661-A3BD09215BAA}" type="pres">
      <dgm:prSet presAssocID="{7F60E33B-57DC-4A5F-83CF-B2D09E483CFE}" presName="sibTrans" presStyleCnt="0"/>
      <dgm:spPr/>
    </dgm:pt>
    <dgm:pt modelId="{56B032E4-7E56-43DE-B9DE-7EEED85AD108}" type="pres">
      <dgm:prSet presAssocID="{9B8634D1-1E58-4621-8F7B-A92E48C2BBD9}" presName="compNode" presStyleCnt="0"/>
      <dgm:spPr/>
    </dgm:pt>
    <dgm:pt modelId="{D72E816C-31CC-437F-B1EB-E47088745934}" type="pres">
      <dgm:prSet presAssocID="{9B8634D1-1E58-4621-8F7B-A92E48C2BBD9}" presName="bgRect" presStyleLbl="bgShp" presStyleIdx="6" presStyleCnt="7"/>
      <dgm:spPr/>
    </dgm:pt>
    <dgm:pt modelId="{64DC0B7E-A39F-414F-A1CE-86A2556CC0D9}" type="pres">
      <dgm:prSet presAssocID="{9B8634D1-1E58-4621-8F7B-A92E48C2BBD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B876731-7886-493A-BF43-F7A2ADDD4C7E}" type="pres">
      <dgm:prSet presAssocID="{9B8634D1-1E58-4621-8F7B-A92E48C2BBD9}" presName="spaceRect" presStyleCnt="0"/>
      <dgm:spPr/>
    </dgm:pt>
    <dgm:pt modelId="{A4DBFC86-25DA-4FA4-9DDE-B1911F2011FD}" type="pres">
      <dgm:prSet presAssocID="{9B8634D1-1E58-4621-8F7B-A92E48C2BBD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036E4922-984A-447A-A323-BF9DC78EF6CB}" srcId="{9D2656EA-7235-4A30-A974-2716B0AF97B9}" destId="{B311B897-3F4F-4D9E-B61A-7CDEE24CFEBB}" srcOrd="2" destOrd="0" parTransId="{4AE8AA4D-53B0-460A-BEE9-E20506012604}" sibTransId="{E090C7A0-F927-4CB9-B664-9EC3AA255C49}"/>
    <dgm:cxn modelId="{BD8EB628-D6C4-4C48-9CE7-E19155FDF0FF}" srcId="{9D2656EA-7235-4A30-A974-2716B0AF97B9}" destId="{073D7466-2A75-4D41-8E38-931A65C98C2D}" srcOrd="3" destOrd="0" parTransId="{088FB468-DED9-4E58-844E-8EDBD2FD40D8}" sibTransId="{ABBCB028-0236-4EC5-B7E8-2CC856222D9A}"/>
    <dgm:cxn modelId="{E41EFF28-3252-4602-9D85-3D9EA4E31653}" srcId="{9D2656EA-7235-4A30-A974-2716B0AF97B9}" destId="{9B8634D1-1E58-4621-8F7B-A92E48C2BBD9}" srcOrd="6" destOrd="0" parTransId="{C4E05E2E-CC85-4F94-88C7-A24437C4B48C}" sibTransId="{FDC6CE9C-4398-4B79-A9F0-6591F92AF182}"/>
    <dgm:cxn modelId="{AB26FF2A-DDEC-42A9-BBFF-4C3E027C0CB7}" type="presOf" srcId="{9D2656EA-7235-4A30-A974-2716B0AF97B9}" destId="{52E4D900-E8F2-4EDC-9378-34466221C7B5}" srcOrd="0" destOrd="0" presId="urn:microsoft.com/office/officeart/2018/2/layout/IconVerticalSolidList"/>
    <dgm:cxn modelId="{E0AD2630-27F9-4620-AC6E-2FBBFEE57D52}" type="presOf" srcId="{B311B897-3F4F-4D9E-B61A-7CDEE24CFEBB}" destId="{054786AC-7667-4EC6-AC67-AB9989E15ED8}" srcOrd="0" destOrd="0" presId="urn:microsoft.com/office/officeart/2018/2/layout/IconVerticalSolidList"/>
    <dgm:cxn modelId="{FC019C36-4838-4F0D-B4C1-48D61A85CEDB}" type="presOf" srcId="{9B8634D1-1E58-4621-8F7B-A92E48C2BBD9}" destId="{A4DBFC86-25DA-4FA4-9DDE-B1911F2011FD}" srcOrd="0" destOrd="0" presId="urn:microsoft.com/office/officeart/2018/2/layout/IconVerticalSolidList"/>
    <dgm:cxn modelId="{0CADB156-DB3E-49F3-97DD-D7E58F78BC90}" type="presOf" srcId="{AB55745D-CCDD-4705-8556-3F6656F17390}" destId="{25CDD634-D310-466E-ADD2-C2F91833F9BF}" srcOrd="0" destOrd="0" presId="urn:microsoft.com/office/officeart/2018/2/layout/IconVerticalSolidList"/>
    <dgm:cxn modelId="{A5BDAB86-3BF0-47F8-8218-0582572FCA54}" srcId="{9D2656EA-7235-4A30-A974-2716B0AF97B9}" destId="{AB55745D-CCDD-4705-8556-3F6656F17390}" srcOrd="0" destOrd="0" parTransId="{A5A400F8-B6C3-4C33-9761-B2568D4A0BD8}" sibTransId="{1112DCDF-561E-4202-9349-C3D829533F21}"/>
    <dgm:cxn modelId="{C2DE1DA2-7630-49BA-9E2F-F7CB8736F97A}" type="presOf" srcId="{58C695C0-5E1C-4AAC-81A2-71E9865A3F32}" destId="{7730E93D-2AF9-4B2C-B1E1-AFF584E33C04}" srcOrd="0" destOrd="0" presId="urn:microsoft.com/office/officeart/2018/2/layout/IconVerticalSolidList"/>
    <dgm:cxn modelId="{604310A6-E863-4DDC-9813-7D397C96A78E}" type="presOf" srcId="{073D7466-2A75-4D41-8E38-931A65C98C2D}" destId="{96999F4F-50B4-4847-B9E4-AA9FDE3FC52C}" srcOrd="0" destOrd="0" presId="urn:microsoft.com/office/officeart/2018/2/layout/IconVerticalSolidList"/>
    <dgm:cxn modelId="{B1EA37CE-629F-4254-B9EF-C0673B169388}" srcId="{9D2656EA-7235-4A30-A974-2716B0AF97B9}" destId="{580CDD7C-AFEC-49AB-A259-1219DC9F3D9D}" srcOrd="5" destOrd="0" parTransId="{31579D8D-ECE1-4929-A9C4-00D99F741954}" sibTransId="{7F60E33B-57DC-4A5F-83CF-B2D09E483CFE}"/>
    <dgm:cxn modelId="{35F0CDD3-4A46-435E-BA37-600AC088A132}" srcId="{9D2656EA-7235-4A30-A974-2716B0AF97B9}" destId="{58C695C0-5E1C-4AAC-81A2-71E9865A3F32}" srcOrd="4" destOrd="0" parTransId="{855E8E72-2EA3-4356-919D-84A7C2E22AA5}" sibTransId="{AD38FBA0-AAD8-423E-8FAD-5EB54D9B16AE}"/>
    <dgm:cxn modelId="{5B09A5E6-CA81-4950-AA2A-0632556C02C1}" type="presOf" srcId="{1CE94838-B97E-438A-860A-641AD17D0A46}" destId="{5E5E7F37-43F3-41AC-952F-0A2267C5EF2A}" srcOrd="0" destOrd="0" presId="urn:microsoft.com/office/officeart/2018/2/layout/IconVerticalSolidList"/>
    <dgm:cxn modelId="{75AF34F8-6075-46AF-AEDE-4EC0D1231746}" srcId="{9D2656EA-7235-4A30-A974-2716B0AF97B9}" destId="{1CE94838-B97E-438A-860A-641AD17D0A46}" srcOrd="1" destOrd="0" parTransId="{7E97622A-3594-42DB-966E-BBB37F9C987F}" sibTransId="{DB0D3354-1463-45E0-AFA0-5EA32BBC0E3B}"/>
    <dgm:cxn modelId="{4639A7FB-FB1B-4AB7-9AFC-AFA5035A9C2C}" type="presOf" srcId="{580CDD7C-AFEC-49AB-A259-1219DC9F3D9D}" destId="{6FA9723B-B3F5-4D7C-BA49-FC8620A3981F}" srcOrd="0" destOrd="0" presId="urn:microsoft.com/office/officeart/2018/2/layout/IconVerticalSolidList"/>
    <dgm:cxn modelId="{6827C5B4-5835-41A6-82DD-25CA2B72D5BE}" type="presParOf" srcId="{52E4D900-E8F2-4EDC-9378-34466221C7B5}" destId="{1A421960-4946-4C32-9774-23A45BC9D3B7}" srcOrd="0" destOrd="0" presId="urn:microsoft.com/office/officeart/2018/2/layout/IconVerticalSolidList"/>
    <dgm:cxn modelId="{B12979BE-75A9-42EF-B857-CCF8CED2EB81}" type="presParOf" srcId="{1A421960-4946-4C32-9774-23A45BC9D3B7}" destId="{B2C962C5-1153-4B39-9FAC-699CF62C4AC5}" srcOrd="0" destOrd="0" presId="urn:microsoft.com/office/officeart/2018/2/layout/IconVerticalSolidList"/>
    <dgm:cxn modelId="{69BEC8B8-E8D9-43D2-A632-B827737D2575}" type="presParOf" srcId="{1A421960-4946-4C32-9774-23A45BC9D3B7}" destId="{4F54C09C-7B8F-4602-80A6-133A29C0AB0D}" srcOrd="1" destOrd="0" presId="urn:microsoft.com/office/officeart/2018/2/layout/IconVerticalSolidList"/>
    <dgm:cxn modelId="{D8B6B6B2-D220-4E59-9C6E-5A716357B9E0}" type="presParOf" srcId="{1A421960-4946-4C32-9774-23A45BC9D3B7}" destId="{BD4142D1-9CC8-468B-9F92-4ADBFAE1C0E0}" srcOrd="2" destOrd="0" presId="urn:microsoft.com/office/officeart/2018/2/layout/IconVerticalSolidList"/>
    <dgm:cxn modelId="{618BDF68-C210-4D87-A4C0-DD6E4EF6BF8C}" type="presParOf" srcId="{1A421960-4946-4C32-9774-23A45BC9D3B7}" destId="{25CDD634-D310-466E-ADD2-C2F91833F9BF}" srcOrd="3" destOrd="0" presId="urn:microsoft.com/office/officeart/2018/2/layout/IconVerticalSolidList"/>
    <dgm:cxn modelId="{99219B67-A5F9-40A6-A754-D9FC77E2B605}" type="presParOf" srcId="{52E4D900-E8F2-4EDC-9378-34466221C7B5}" destId="{DD9E156E-AA73-4B43-BC81-EB5CF68937EA}" srcOrd="1" destOrd="0" presId="urn:microsoft.com/office/officeart/2018/2/layout/IconVerticalSolidList"/>
    <dgm:cxn modelId="{B9E4E8D1-E2A3-49CA-B93E-ED19E8A6D6B5}" type="presParOf" srcId="{52E4D900-E8F2-4EDC-9378-34466221C7B5}" destId="{71BFCAC7-AA51-4100-872C-99493802B694}" srcOrd="2" destOrd="0" presId="urn:microsoft.com/office/officeart/2018/2/layout/IconVerticalSolidList"/>
    <dgm:cxn modelId="{11292E30-02F6-41F5-8028-BB459BECE08B}" type="presParOf" srcId="{71BFCAC7-AA51-4100-872C-99493802B694}" destId="{33627818-4F15-4A63-AA5D-5A2FCF551B7A}" srcOrd="0" destOrd="0" presId="urn:microsoft.com/office/officeart/2018/2/layout/IconVerticalSolidList"/>
    <dgm:cxn modelId="{77C1F8FF-F9C8-42F0-A7CD-5EEC4900AA07}" type="presParOf" srcId="{71BFCAC7-AA51-4100-872C-99493802B694}" destId="{F4CF0415-47C4-4853-B7D4-B62A2A6017E8}" srcOrd="1" destOrd="0" presId="urn:microsoft.com/office/officeart/2018/2/layout/IconVerticalSolidList"/>
    <dgm:cxn modelId="{684A97D2-5F7E-4D7A-A7D0-E2F7A48B0CF9}" type="presParOf" srcId="{71BFCAC7-AA51-4100-872C-99493802B694}" destId="{22A98B0D-1D9E-4289-959E-389962DC3EAD}" srcOrd="2" destOrd="0" presId="urn:microsoft.com/office/officeart/2018/2/layout/IconVerticalSolidList"/>
    <dgm:cxn modelId="{84341BC4-A728-4116-AD90-4EC1DD48E190}" type="presParOf" srcId="{71BFCAC7-AA51-4100-872C-99493802B694}" destId="{5E5E7F37-43F3-41AC-952F-0A2267C5EF2A}" srcOrd="3" destOrd="0" presId="urn:microsoft.com/office/officeart/2018/2/layout/IconVerticalSolidList"/>
    <dgm:cxn modelId="{71608B4F-EA3E-4FBD-A278-5027F8A254F1}" type="presParOf" srcId="{52E4D900-E8F2-4EDC-9378-34466221C7B5}" destId="{14C16219-A82E-40E8-98A9-48AFEB534279}" srcOrd="3" destOrd="0" presId="urn:microsoft.com/office/officeart/2018/2/layout/IconVerticalSolidList"/>
    <dgm:cxn modelId="{4E543487-0899-482F-9FC5-90951C319D45}" type="presParOf" srcId="{52E4D900-E8F2-4EDC-9378-34466221C7B5}" destId="{71F73FF0-4006-4D1F-85CA-38F03D1B266F}" srcOrd="4" destOrd="0" presId="urn:microsoft.com/office/officeart/2018/2/layout/IconVerticalSolidList"/>
    <dgm:cxn modelId="{33A2FFDD-A1B3-46A1-A5FD-FB599AE57DCC}" type="presParOf" srcId="{71F73FF0-4006-4D1F-85CA-38F03D1B266F}" destId="{515298CB-A58D-4A25-B6DA-FA20090B9606}" srcOrd="0" destOrd="0" presId="urn:microsoft.com/office/officeart/2018/2/layout/IconVerticalSolidList"/>
    <dgm:cxn modelId="{E3AA6015-D8BA-4AFC-A0A8-54BA6BC54D2F}" type="presParOf" srcId="{71F73FF0-4006-4D1F-85CA-38F03D1B266F}" destId="{E38EBEDC-0BA2-4DD6-B267-2B82AE03D0C4}" srcOrd="1" destOrd="0" presId="urn:microsoft.com/office/officeart/2018/2/layout/IconVerticalSolidList"/>
    <dgm:cxn modelId="{BBA41BC0-414F-41DC-B09A-B3590B07E649}" type="presParOf" srcId="{71F73FF0-4006-4D1F-85CA-38F03D1B266F}" destId="{97D484C7-DCF6-49D2-A2BB-3E71D5C4709F}" srcOrd="2" destOrd="0" presId="urn:microsoft.com/office/officeart/2018/2/layout/IconVerticalSolidList"/>
    <dgm:cxn modelId="{D8F7E15E-392E-4128-8399-AD3537911851}" type="presParOf" srcId="{71F73FF0-4006-4D1F-85CA-38F03D1B266F}" destId="{054786AC-7667-4EC6-AC67-AB9989E15ED8}" srcOrd="3" destOrd="0" presId="urn:microsoft.com/office/officeart/2018/2/layout/IconVerticalSolidList"/>
    <dgm:cxn modelId="{86AC9993-A707-4EF7-BC47-38E63666D952}" type="presParOf" srcId="{52E4D900-E8F2-4EDC-9378-34466221C7B5}" destId="{2755D5E9-9608-4DB1-97E4-172EE60FC466}" srcOrd="5" destOrd="0" presId="urn:microsoft.com/office/officeart/2018/2/layout/IconVerticalSolidList"/>
    <dgm:cxn modelId="{7FD4946D-E005-4C47-B282-7D58AB82AD76}" type="presParOf" srcId="{52E4D900-E8F2-4EDC-9378-34466221C7B5}" destId="{EA4D07DB-F2BD-4CF9-B2DF-588FE1F79F98}" srcOrd="6" destOrd="0" presId="urn:microsoft.com/office/officeart/2018/2/layout/IconVerticalSolidList"/>
    <dgm:cxn modelId="{97AEDA32-937B-4A7B-BA9C-D4A1DFE817CA}" type="presParOf" srcId="{EA4D07DB-F2BD-4CF9-B2DF-588FE1F79F98}" destId="{D85DD8EC-1872-41C7-AA07-D496E157BF6B}" srcOrd="0" destOrd="0" presId="urn:microsoft.com/office/officeart/2018/2/layout/IconVerticalSolidList"/>
    <dgm:cxn modelId="{52BA5846-EC07-4308-B17F-160CCA8E3932}" type="presParOf" srcId="{EA4D07DB-F2BD-4CF9-B2DF-588FE1F79F98}" destId="{61758D32-EBC8-49C2-975D-0CAF36D67114}" srcOrd="1" destOrd="0" presId="urn:microsoft.com/office/officeart/2018/2/layout/IconVerticalSolidList"/>
    <dgm:cxn modelId="{11C7FD81-E035-4EE6-A55B-179C45CE6189}" type="presParOf" srcId="{EA4D07DB-F2BD-4CF9-B2DF-588FE1F79F98}" destId="{8BF514ED-E294-4712-8484-EC17A4FD0FE7}" srcOrd="2" destOrd="0" presId="urn:microsoft.com/office/officeart/2018/2/layout/IconVerticalSolidList"/>
    <dgm:cxn modelId="{8D666D16-14AC-4BB1-B704-C82237B009AB}" type="presParOf" srcId="{EA4D07DB-F2BD-4CF9-B2DF-588FE1F79F98}" destId="{96999F4F-50B4-4847-B9E4-AA9FDE3FC52C}" srcOrd="3" destOrd="0" presId="urn:microsoft.com/office/officeart/2018/2/layout/IconVerticalSolidList"/>
    <dgm:cxn modelId="{BBBAB882-7366-468F-96F3-23172520D8C8}" type="presParOf" srcId="{52E4D900-E8F2-4EDC-9378-34466221C7B5}" destId="{DDB6C466-8BE2-4DAA-B183-550CEE0F4A29}" srcOrd="7" destOrd="0" presId="urn:microsoft.com/office/officeart/2018/2/layout/IconVerticalSolidList"/>
    <dgm:cxn modelId="{D98CE745-43EE-43EC-9019-395983395D9A}" type="presParOf" srcId="{52E4D900-E8F2-4EDC-9378-34466221C7B5}" destId="{B019023B-535E-4FEB-BBC7-4DD4052F85E0}" srcOrd="8" destOrd="0" presId="urn:microsoft.com/office/officeart/2018/2/layout/IconVerticalSolidList"/>
    <dgm:cxn modelId="{3DF80807-3963-4937-B817-CAF19B11F752}" type="presParOf" srcId="{B019023B-535E-4FEB-BBC7-4DD4052F85E0}" destId="{A6BB77C1-F380-4D6A-80A9-3511FE482C65}" srcOrd="0" destOrd="0" presId="urn:microsoft.com/office/officeart/2018/2/layout/IconVerticalSolidList"/>
    <dgm:cxn modelId="{3EADD7E4-6DEA-4538-A0DC-A2F214D44D7C}" type="presParOf" srcId="{B019023B-535E-4FEB-BBC7-4DD4052F85E0}" destId="{E9F41971-10D9-492F-A8E7-FC849D999138}" srcOrd="1" destOrd="0" presId="urn:microsoft.com/office/officeart/2018/2/layout/IconVerticalSolidList"/>
    <dgm:cxn modelId="{24787694-B076-40A4-BD26-BA7E3C69366B}" type="presParOf" srcId="{B019023B-535E-4FEB-BBC7-4DD4052F85E0}" destId="{A5374A33-9FAC-43F4-A8B4-7EA1544AD058}" srcOrd="2" destOrd="0" presId="urn:microsoft.com/office/officeart/2018/2/layout/IconVerticalSolidList"/>
    <dgm:cxn modelId="{0C2BC5D3-F1AE-4DB5-8EB2-5C782CAD9B0F}" type="presParOf" srcId="{B019023B-535E-4FEB-BBC7-4DD4052F85E0}" destId="{7730E93D-2AF9-4B2C-B1E1-AFF584E33C04}" srcOrd="3" destOrd="0" presId="urn:microsoft.com/office/officeart/2018/2/layout/IconVerticalSolidList"/>
    <dgm:cxn modelId="{0A2AB7E4-4DFE-4D1B-899B-A42439A59B68}" type="presParOf" srcId="{52E4D900-E8F2-4EDC-9378-34466221C7B5}" destId="{949ED4F1-8CD9-4C9A-8950-6C4632AE6719}" srcOrd="9" destOrd="0" presId="urn:microsoft.com/office/officeart/2018/2/layout/IconVerticalSolidList"/>
    <dgm:cxn modelId="{D0DCC979-8F70-40E4-A878-B10E674AB10C}" type="presParOf" srcId="{52E4D900-E8F2-4EDC-9378-34466221C7B5}" destId="{DAE6D8F1-E354-4218-9DD4-8AA4AA72DA10}" srcOrd="10" destOrd="0" presId="urn:microsoft.com/office/officeart/2018/2/layout/IconVerticalSolidList"/>
    <dgm:cxn modelId="{257E3DC6-7BAD-4811-B291-E124030B68C5}" type="presParOf" srcId="{DAE6D8F1-E354-4218-9DD4-8AA4AA72DA10}" destId="{F903BBC4-246A-4410-97F9-533CBA7C761C}" srcOrd="0" destOrd="0" presId="urn:microsoft.com/office/officeart/2018/2/layout/IconVerticalSolidList"/>
    <dgm:cxn modelId="{E7F76721-DC25-466E-91C7-0B2657FD8286}" type="presParOf" srcId="{DAE6D8F1-E354-4218-9DD4-8AA4AA72DA10}" destId="{CBAB5E6C-8A28-4887-9AC9-A2C180D0010B}" srcOrd="1" destOrd="0" presId="urn:microsoft.com/office/officeart/2018/2/layout/IconVerticalSolidList"/>
    <dgm:cxn modelId="{2F8954C9-8AE4-4FEC-9CFE-2BC04C395530}" type="presParOf" srcId="{DAE6D8F1-E354-4218-9DD4-8AA4AA72DA10}" destId="{3169BD3D-7473-4CB7-B4A7-DAE99FAF8ACA}" srcOrd="2" destOrd="0" presId="urn:microsoft.com/office/officeart/2018/2/layout/IconVerticalSolidList"/>
    <dgm:cxn modelId="{111279BA-A08F-4D21-8D36-A851BB44AB08}" type="presParOf" srcId="{DAE6D8F1-E354-4218-9DD4-8AA4AA72DA10}" destId="{6FA9723B-B3F5-4D7C-BA49-FC8620A3981F}" srcOrd="3" destOrd="0" presId="urn:microsoft.com/office/officeart/2018/2/layout/IconVerticalSolidList"/>
    <dgm:cxn modelId="{AEFAE295-70DB-467C-AB71-DBCE411F6719}" type="presParOf" srcId="{52E4D900-E8F2-4EDC-9378-34466221C7B5}" destId="{F93DC487-429E-414D-9661-A3BD09215BAA}" srcOrd="11" destOrd="0" presId="urn:microsoft.com/office/officeart/2018/2/layout/IconVerticalSolidList"/>
    <dgm:cxn modelId="{8D9D26F0-5D60-4071-A57C-5DE5764520B3}" type="presParOf" srcId="{52E4D900-E8F2-4EDC-9378-34466221C7B5}" destId="{56B032E4-7E56-43DE-B9DE-7EEED85AD108}" srcOrd="12" destOrd="0" presId="urn:microsoft.com/office/officeart/2018/2/layout/IconVerticalSolidList"/>
    <dgm:cxn modelId="{F89E650F-3C4E-44E4-AB38-513CFF362D0C}" type="presParOf" srcId="{56B032E4-7E56-43DE-B9DE-7EEED85AD108}" destId="{D72E816C-31CC-437F-B1EB-E47088745934}" srcOrd="0" destOrd="0" presId="urn:microsoft.com/office/officeart/2018/2/layout/IconVerticalSolidList"/>
    <dgm:cxn modelId="{2FE825F6-0718-4B10-A07F-E351F358F0C1}" type="presParOf" srcId="{56B032E4-7E56-43DE-B9DE-7EEED85AD108}" destId="{64DC0B7E-A39F-414F-A1CE-86A2556CC0D9}" srcOrd="1" destOrd="0" presId="urn:microsoft.com/office/officeart/2018/2/layout/IconVerticalSolidList"/>
    <dgm:cxn modelId="{866C65DC-6D30-4405-A425-5CF588EFA114}" type="presParOf" srcId="{56B032E4-7E56-43DE-B9DE-7EEED85AD108}" destId="{BB876731-7886-493A-BF43-F7A2ADDD4C7E}" srcOrd="2" destOrd="0" presId="urn:microsoft.com/office/officeart/2018/2/layout/IconVerticalSolidList"/>
    <dgm:cxn modelId="{19E00456-AFD2-4869-9969-FE2E80215F27}" type="presParOf" srcId="{56B032E4-7E56-43DE-B9DE-7EEED85AD108}" destId="{A4DBFC86-25DA-4FA4-9DDE-B1911F2011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F5D72-344A-4D99-BE1A-DA66686433E8}">
      <dsp:nvSpPr>
        <dsp:cNvPr id="0" name=""/>
        <dsp:cNvSpPr/>
      </dsp:nvSpPr>
      <dsp:spPr>
        <a:xfrm>
          <a:off x="478" y="791840"/>
          <a:ext cx="1035109" cy="204150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01" tIns="330200" rIns="8070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Develop a predictive model to estimate crop yield.</a:t>
          </a:r>
        </a:p>
      </dsp:txBody>
      <dsp:txXfrm>
        <a:off x="478" y="1567613"/>
        <a:ext cx="1035109" cy="1224905"/>
      </dsp:txXfrm>
    </dsp:sp>
    <dsp:sp modelId="{6532206D-72F8-4799-88CC-3F28A20887C4}">
      <dsp:nvSpPr>
        <dsp:cNvPr id="0" name=""/>
        <dsp:cNvSpPr/>
      </dsp:nvSpPr>
      <dsp:spPr>
        <a:xfrm>
          <a:off x="266153" y="988645"/>
          <a:ext cx="434745" cy="43474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94" tIns="12700" rIns="33894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</a:t>
          </a:r>
          <a:endParaRPr lang="en-US" sz="2000" kern="1200" dirty="0"/>
        </a:p>
      </dsp:txBody>
      <dsp:txXfrm>
        <a:off x="329820" y="1052312"/>
        <a:ext cx="307411" cy="307411"/>
      </dsp:txXfrm>
    </dsp:sp>
    <dsp:sp modelId="{89DE3BED-CE3B-4C11-8B03-3EC9827076C4}">
      <dsp:nvSpPr>
        <dsp:cNvPr id="0" name=""/>
        <dsp:cNvSpPr/>
      </dsp:nvSpPr>
      <dsp:spPr>
        <a:xfrm>
          <a:off x="0" y="2830396"/>
          <a:ext cx="1035109" cy="72"/>
        </a:xfrm>
        <a:prstGeom prst="rect">
          <a:avLst/>
        </a:prstGeom>
        <a:gradFill rotWithShape="0">
          <a:gsLst>
            <a:gs pos="0">
              <a:schemeClr val="accent2">
                <a:hueOff val="41197"/>
                <a:satOff val="-4363"/>
                <a:lumOff val="-107"/>
                <a:alphaOff val="0"/>
                <a:tint val="96000"/>
                <a:lumMod val="104000"/>
              </a:schemeClr>
            </a:gs>
            <a:gs pos="100000">
              <a:schemeClr val="accent2">
                <a:hueOff val="41197"/>
                <a:satOff val="-4363"/>
                <a:lumOff val="-107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41197"/>
              <a:satOff val="-4363"/>
              <a:lumOff val="-10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A95DC4-F836-4223-825D-F86E9B15D12A}">
      <dsp:nvSpPr>
        <dsp:cNvPr id="0" name=""/>
        <dsp:cNvSpPr/>
      </dsp:nvSpPr>
      <dsp:spPr>
        <a:xfrm>
          <a:off x="1139098" y="791840"/>
          <a:ext cx="1035109" cy="2058739"/>
        </a:xfrm>
        <a:prstGeom prst="rect">
          <a:avLst/>
        </a:prstGeom>
        <a:solidFill>
          <a:schemeClr val="accent2">
            <a:tint val="40000"/>
            <a:alpha val="90000"/>
            <a:hueOff val="185731"/>
            <a:satOff val="-8371"/>
            <a:lumOff val="-59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85731"/>
              <a:satOff val="-8371"/>
              <a:lumOff val="-5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01" tIns="330200" rIns="8070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Collect multi-source agricultural and environmental data.</a:t>
          </a:r>
        </a:p>
      </dsp:txBody>
      <dsp:txXfrm>
        <a:off x="1139098" y="1574161"/>
        <a:ext cx="1035109" cy="1235243"/>
      </dsp:txXfrm>
    </dsp:sp>
    <dsp:sp modelId="{074FE6D7-6B00-46ED-BBDA-E25FCB9633ED}">
      <dsp:nvSpPr>
        <dsp:cNvPr id="0" name=""/>
        <dsp:cNvSpPr/>
      </dsp:nvSpPr>
      <dsp:spPr>
        <a:xfrm>
          <a:off x="1439280" y="988644"/>
          <a:ext cx="434745" cy="434745"/>
        </a:xfrm>
        <a:prstGeom prst="ellipse">
          <a:avLst/>
        </a:prstGeom>
        <a:gradFill rotWithShape="0">
          <a:gsLst>
            <a:gs pos="0">
              <a:schemeClr val="accent2">
                <a:hueOff val="82394"/>
                <a:satOff val="-8726"/>
                <a:lumOff val="-214"/>
                <a:alphaOff val="0"/>
                <a:tint val="96000"/>
                <a:lumMod val="104000"/>
              </a:schemeClr>
            </a:gs>
            <a:gs pos="100000">
              <a:schemeClr val="accent2">
                <a:hueOff val="82394"/>
                <a:satOff val="-8726"/>
                <a:lumOff val="-214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82394"/>
              <a:satOff val="-8726"/>
              <a:lumOff val="-21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94" tIns="12700" rIns="33894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</a:t>
          </a:r>
        </a:p>
      </dsp:txBody>
      <dsp:txXfrm>
        <a:off x="1502947" y="1052311"/>
        <a:ext cx="307411" cy="307411"/>
      </dsp:txXfrm>
    </dsp:sp>
    <dsp:sp modelId="{13A892EF-F548-4535-ABBA-F4C45847D92A}">
      <dsp:nvSpPr>
        <dsp:cNvPr id="0" name=""/>
        <dsp:cNvSpPr/>
      </dsp:nvSpPr>
      <dsp:spPr>
        <a:xfrm>
          <a:off x="1121874" y="2830386"/>
          <a:ext cx="1035109" cy="72"/>
        </a:xfrm>
        <a:prstGeom prst="rect">
          <a:avLst/>
        </a:prstGeom>
        <a:gradFill rotWithShape="0">
          <a:gsLst>
            <a:gs pos="0">
              <a:schemeClr val="accent2">
                <a:hueOff val="123590"/>
                <a:satOff val="-13089"/>
                <a:lumOff val="-321"/>
                <a:alphaOff val="0"/>
                <a:tint val="96000"/>
                <a:lumMod val="104000"/>
              </a:schemeClr>
            </a:gs>
            <a:gs pos="100000">
              <a:schemeClr val="accent2">
                <a:hueOff val="123590"/>
                <a:satOff val="-13089"/>
                <a:lumOff val="-321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23590"/>
              <a:satOff val="-13089"/>
              <a:lumOff val="-32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69F952-1A67-4F27-8E53-E3DAD11D3D36}">
      <dsp:nvSpPr>
        <dsp:cNvPr id="0" name=""/>
        <dsp:cNvSpPr/>
      </dsp:nvSpPr>
      <dsp:spPr>
        <a:xfrm>
          <a:off x="2283411" y="791840"/>
          <a:ext cx="1035109" cy="2058739"/>
        </a:xfrm>
        <a:prstGeom prst="rect">
          <a:avLst/>
        </a:prstGeom>
        <a:solidFill>
          <a:schemeClr val="accent2">
            <a:tint val="40000"/>
            <a:alpha val="90000"/>
            <a:hueOff val="371462"/>
            <a:satOff val="-16742"/>
            <a:lumOff val="-118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371462"/>
              <a:satOff val="-16742"/>
              <a:lumOff val="-11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01" tIns="330200" rIns="8070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Preprocess, visualize, and model using ML techniques.</a:t>
          </a:r>
        </a:p>
      </dsp:txBody>
      <dsp:txXfrm>
        <a:off x="2283411" y="1574161"/>
        <a:ext cx="1035109" cy="1235243"/>
      </dsp:txXfrm>
    </dsp:sp>
    <dsp:sp modelId="{BD5B8546-BDC1-4348-8D61-E52A36377CF9}">
      <dsp:nvSpPr>
        <dsp:cNvPr id="0" name=""/>
        <dsp:cNvSpPr/>
      </dsp:nvSpPr>
      <dsp:spPr>
        <a:xfrm>
          <a:off x="2574968" y="988644"/>
          <a:ext cx="434745" cy="434745"/>
        </a:xfrm>
        <a:prstGeom prst="ellipse">
          <a:avLst/>
        </a:prstGeom>
        <a:gradFill rotWithShape="0">
          <a:gsLst>
            <a:gs pos="0">
              <a:schemeClr val="accent2">
                <a:hueOff val="164787"/>
                <a:satOff val="-17452"/>
                <a:lumOff val="-428"/>
                <a:alphaOff val="0"/>
                <a:tint val="96000"/>
                <a:lumMod val="104000"/>
              </a:schemeClr>
            </a:gs>
            <a:gs pos="100000">
              <a:schemeClr val="accent2">
                <a:hueOff val="164787"/>
                <a:satOff val="-17452"/>
                <a:lumOff val="-428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64787"/>
              <a:satOff val="-17452"/>
              <a:lumOff val="-42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94" tIns="12700" rIns="33894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</a:t>
          </a:r>
        </a:p>
      </dsp:txBody>
      <dsp:txXfrm>
        <a:off x="2638635" y="1052311"/>
        <a:ext cx="307411" cy="307411"/>
      </dsp:txXfrm>
    </dsp:sp>
    <dsp:sp modelId="{3238D07A-6FE0-49D1-885E-3AF6A08EA925}">
      <dsp:nvSpPr>
        <dsp:cNvPr id="0" name=""/>
        <dsp:cNvSpPr/>
      </dsp:nvSpPr>
      <dsp:spPr>
        <a:xfrm>
          <a:off x="2247907" y="2838328"/>
          <a:ext cx="1046495" cy="1440"/>
        </a:xfrm>
        <a:prstGeom prst="rect">
          <a:avLst/>
        </a:prstGeom>
        <a:gradFill rotWithShape="0">
          <a:gsLst>
            <a:gs pos="0">
              <a:schemeClr val="accent2">
                <a:hueOff val="205984"/>
                <a:satOff val="-21815"/>
                <a:lumOff val="-535"/>
                <a:alphaOff val="0"/>
                <a:tint val="96000"/>
                <a:lumMod val="104000"/>
              </a:schemeClr>
            </a:gs>
            <a:gs pos="100000">
              <a:schemeClr val="accent2">
                <a:hueOff val="205984"/>
                <a:satOff val="-21815"/>
                <a:lumOff val="-535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05984"/>
              <a:satOff val="-21815"/>
              <a:lumOff val="-53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6A1274-1CEC-46C0-AE70-33F4AB75298D}">
      <dsp:nvSpPr>
        <dsp:cNvPr id="0" name=""/>
        <dsp:cNvSpPr/>
      </dsp:nvSpPr>
      <dsp:spPr>
        <a:xfrm>
          <a:off x="3427725" y="791840"/>
          <a:ext cx="1035109" cy="2070260"/>
        </a:xfrm>
        <a:prstGeom prst="rect">
          <a:avLst/>
        </a:prstGeom>
        <a:solidFill>
          <a:schemeClr val="accent2">
            <a:tint val="40000"/>
            <a:alpha val="90000"/>
            <a:hueOff val="557194"/>
            <a:satOff val="-25114"/>
            <a:lumOff val="-177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557194"/>
              <a:satOff val="-25114"/>
              <a:lumOff val="-177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01" tIns="330200" rIns="8070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Evaluate models and integrate historical climate data.</a:t>
          </a:r>
        </a:p>
      </dsp:txBody>
      <dsp:txXfrm>
        <a:off x="3427725" y="1578539"/>
        <a:ext cx="1035109" cy="1242156"/>
      </dsp:txXfrm>
    </dsp:sp>
    <dsp:sp modelId="{E20677AA-DC40-42B6-A4B6-B2B2D9A7DCAF}">
      <dsp:nvSpPr>
        <dsp:cNvPr id="0" name=""/>
        <dsp:cNvSpPr/>
      </dsp:nvSpPr>
      <dsp:spPr>
        <a:xfrm>
          <a:off x="3642374" y="988644"/>
          <a:ext cx="434745" cy="434745"/>
        </a:xfrm>
        <a:prstGeom prst="ellipse">
          <a:avLst/>
        </a:prstGeom>
        <a:gradFill rotWithShape="0">
          <a:gsLst>
            <a:gs pos="0">
              <a:schemeClr val="accent2">
                <a:hueOff val="247181"/>
                <a:satOff val="-26178"/>
                <a:lumOff val="-641"/>
                <a:alphaOff val="0"/>
                <a:tint val="96000"/>
                <a:lumMod val="104000"/>
              </a:schemeClr>
            </a:gs>
            <a:gs pos="100000">
              <a:schemeClr val="accent2">
                <a:hueOff val="247181"/>
                <a:satOff val="-26178"/>
                <a:lumOff val="-641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47181"/>
              <a:satOff val="-26178"/>
              <a:lumOff val="-64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94" tIns="12700" rIns="33894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4</a:t>
          </a:r>
          <a:endParaRPr lang="en-US" sz="2000" kern="1200" dirty="0"/>
        </a:p>
      </dsp:txBody>
      <dsp:txXfrm>
        <a:off x="3706041" y="1052311"/>
        <a:ext cx="307411" cy="307411"/>
      </dsp:txXfrm>
    </dsp:sp>
    <dsp:sp modelId="{DF3AEC4E-0D16-496E-918C-9249A83FB1ED}">
      <dsp:nvSpPr>
        <dsp:cNvPr id="0" name=""/>
        <dsp:cNvSpPr/>
      </dsp:nvSpPr>
      <dsp:spPr>
        <a:xfrm>
          <a:off x="3419102" y="2844773"/>
          <a:ext cx="1035109" cy="72"/>
        </a:xfrm>
        <a:prstGeom prst="rect">
          <a:avLst/>
        </a:prstGeom>
        <a:gradFill rotWithShape="0">
          <a:gsLst>
            <a:gs pos="0">
              <a:schemeClr val="accent2">
                <a:hueOff val="288378"/>
                <a:satOff val="-30541"/>
                <a:lumOff val="-748"/>
                <a:alphaOff val="0"/>
                <a:tint val="96000"/>
                <a:lumMod val="104000"/>
              </a:schemeClr>
            </a:gs>
            <a:gs pos="100000">
              <a:schemeClr val="accent2">
                <a:hueOff val="288378"/>
                <a:satOff val="-30541"/>
                <a:lumOff val="-748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88378"/>
              <a:satOff val="-30541"/>
              <a:lumOff val="-74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81D465-2513-4D44-8DC2-896E7084F4D1}">
      <dsp:nvSpPr>
        <dsp:cNvPr id="0" name=""/>
        <dsp:cNvSpPr/>
      </dsp:nvSpPr>
      <dsp:spPr>
        <a:xfrm>
          <a:off x="4566345" y="791840"/>
          <a:ext cx="1035109" cy="2010265"/>
        </a:xfrm>
        <a:prstGeom prst="rect">
          <a:avLst/>
        </a:prstGeom>
        <a:solidFill>
          <a:schemeClr val="accent2">
            <a:tint val="40000"/>
            <a:alpha val="90000"/>
            <a:hueOff val="742925"/>
            <a:satOff val="-33485"/>
            <a:lumOff val="-2363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742925"/>
              <a:satOff val="-33485"/>
              <a:lumOff val="-23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01" tIns="330200" rIns="8070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Validate results against historical production records.</a:t>
          </a:r>
        </a:p>
      </dsp:txBody>
      <dsp:txXfrm>
        <a:off x="4566345" y="1555741"/>
        <a:ext cx="1035109" cy="1206159"/>
      </dsp:txXfrm>
    </dsp:sp>
    <dsp:sp modelId="{68F2B1FD-5800-4D23-8360-7BA6B110915A}">
      <dsp:nvSpPr>
        <dsp:cNvPr id="0" name=""/>
        <dsp:cNvSpPr/>
      </dsp:nvSpPr>
      <dsp:spPr>
        <a:xfrm>
          <a:off x="4857901" y="988644"/>
          <a:ext cx="434745" cy="434745"/>
        </a:xfrm>
        <a:prstGeom prst="ellipse">
          <a:avLst/>
        </a:prstGeom>
        <a:gradFill rotWithShape="0">
          <a:gsLst>
            <a:gs pos="0">
              <a:schemeClr val="accent2">
                <a:hueOff val="329575"/>
                <a:satOff val="-34904"/>
                <a:lumOff val="-855"/>
                <a:alphaOff val="0"/>
                <a:tint val="96000"/>
                <a:lumMod val="104000"/>
              </a:schemeClr>
            </a:gs>
            <a:gs pos="100000">
              <a:schemeClr val="accent2">
                <a:hueOff val="329575"/>
                <a:satOff val="-34904"/>
                <a:lumOff val="-855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29575"/>
              <a:satOff val="-34904"/>
              <a:lumOff val="-85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94" tIns="12700" rIns="33894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5</a:t>
          </a:r>
          <a:endParaRPr lang="en-US" sz="2000" kern="1200" dirty="0"/>
        </a:p>
      </dsp:txBody>
      <dsp:txXfrm>
        <a:off x="4921568" y="1052311"/>
        <a:ext cx="307411" cy="307411"/>
      </dsp:txXfrm>
    </dsp:sp>
    <dsp:sp modelId="{B1BDF2EC-9A74-4696-85EF-3DBD34124E82}">
      <dsp:nvSpPr>
        <dsp:cNvPr id="0" name=""/>
        <dsp:cNvSpPr/>
      </dsp:nvSpPr>
      <dsp:spPr>
        <a:xfrm>
          <a:off x="4540467" y="2814775"/>
          <a:ext cx="1035109" cy="72"/>
        </a:xfrm>
        <a:prstGeom prst="rect">
          <a:avLst/>
        </a:prstGeom>
        <a:gradFill rotWithShape="0">
          <a:gsLst>
            <a:gs pos="0">
              <a:schemeClr val="accent2">
                <a:hueOff val="370771"/>
                <a:satOff val="-39267"/>
                <a:lumOff val="-962"/>
                <a:alphaOff val="0"/>
                <a:tint val="96000"/>
                <a:lumMod val="104000"/>
              </a:schemeClr>
            </a:gs>
            <a:gs pos="100000">
              <a:schemeClr val="accent2">
                <a:hueOff val="370771"/>
                <a:satOff val="-39267"/>
                <a:lumOff val="-962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70771"/>
              <a:satOff val="-39267"/>
              <a:lumOff val="-96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B41FA-4FF8-4CA8-B5A7-FF8B1AB54CB4}">
      <dsp:nvSpPr>
        <dsp:cNvPr id="0" name=""/>
        <dsp:cNvSpPr/>
      </dsp:nvSpPr>
      <dsp:spPr>
        <a:xfrm>
          <a:off x="5704965" y="791840"/>
          <a:ext cx="1035109" cy="2044754"/>
        </a:xfrm>
        <a:prstGeom prst="rect">
          <a:avLst/>
        </a:prstGeom>
        <a:solidFill>
          <a:schemeClr val="accent2">
            <a:tint val="40000"/>
            <a:alpha val="90000"/>
            <a:hueOff val="928656"/>
            <a:satOff val="-41856"/>
            <a:lumOff val="-2954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928656"/>
              <a:satOff val="-41856"/>
              <a:lumOff val="-29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01" tIns="330200" rIns="8070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Prepare the model for scalable deployment across other crops/region</a:t>
          </a:r>
        </a:p>
      </dsp:txBody>
      <dsp:txXfrm>
        <a:off x="5704965" y="1568847"/>
        <a:ext cx="1035109" cy="1226852"/>
      </dsp:txXfrm>
    </dsp:sp>
    <dsp:sp modelId="{B328A5C4-9E8B-4BB2-9EFB-6685DB0F165C}">
      <dsp:nvSpPr>
        <dsp:cNvPr id="0" name=""/>
        <dsp:cNvSpPr/>
      </dsp:nvSpPr>
      <dsp:spPr>
        <a:xfrm>
          <a:off x="6022402" y="988642"/>
          <a:ext cx="434745" cy="434745"/>
        </a:xfrm>
        <a:prstGeom prst="ellipse">
          <a:avLst/>
        </a:prstGeom>
        <a:gradFill rotWithShape="0">
          <a:gsLst>
            <a:gs pos="0">
              <a:schemeClr val="accent2">
                <a:hueOff val="411968"/>
                <a:satOff val="-43630"/>
                <a:lumOff val="-1069"/>
                <a:alphaOff val="0"/>
                <a:tint val="96000"/>
                <a:lumMod val="104000"/>
              </a:schemeClr>
            </a:gs>
            <a:gs pos="100000">
              <a:schemeClr val="accent2">
                <a:hueOff val="411968"/>
                <a:satOff val="-43630"/>
                <a:lumOff val="-1069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411968"/>
              <a:satOff val="-43630"/>
              <a:lumOff val="-106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94" tIns="12700" rIns="33894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6</a:t>
          </a:r>
          <a:endParaRPr lang="en-US" sz="2000" kern="1200" dirty="0"/>
        </a:p>
      </dsp:txBody>
      <dsp:txXfrm>
        <a:off x="6086069" y="1052309"/>
        <a:ext cx="307411" cy="307411"/>
      </dsp:txXfrm>
    </dsp:sp>
    <dsp:sp modelId="{5B902645-5DC8-4A4F-9F99-A7D62EDA3CE0}">
      <dsp:nvSpPr>
        <dsp:cNvPr id="0" name=""/>
        <dsp:cNvSpPr/>
      </dsp:nvSpPr>
      <dsp:spPr>
        <a:xfrm>
          <a:off x="5705441" y="2849273"/>
          <a:ext cx="1035109" cy="72"/>
        </a:xfrm>
        <a:prstGeom prst="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453165"/>
              <a:satOff val="-47993"/>
              <a:lumOff val="-117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962C5-1153-4B39-9FAC-699CF62C4AC5}">
      <dsp:nvSpPr>
        <dsp:cNvPr id="0" name=""/>
        <dsp:cNvSpPr/>
      </dsp:nvSpPr>
      <dsp:spPr>
        <a:xfrm>
          <a:off x="0" y="449"/>
          <a:ext cx="5124159" cy="619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4C09C-7B8F-4602-80A6-133A29C0AB0D}">
      <dsp:nvSpPr>
        <dsp:cNvPr id="0" name=""/>
        <dsp:cNvSpPr/>
      </dsp:nvSpPr>
      <dsp:spPr>
        <a:xfrm>
          <a:off x="187332" y="139787"/>
          <a:ext cx="340603" cy="340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DD634-D310-466E-ADD2-C2F91833F9BF}">
      <dsp:nvSpPr>
        <dsp:cNvPr id="0" name=""/>
        <dsp:cNvSpPr/>
      </dsp:nvSpPr>
      <dsp:spPr>
        <a:xfrm>
          <a:off x="715268" y="449"/>
          <a:ext cx="4408890" cy="619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40" tIns="65540" rIns="65540" bIns="655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Pandas, NumPy – Data handling and transformation.</a:t>
          </a:r>
        </a:p>
      </dsp:txBody>
      <dsp:txXfrm>
        <a:off x="715268" y="449"/>
        <a:ext cx="4408890" cy="619279"/>
      </dsp:txXfrm>
    </dsp:sp>
    <dsp:sp modelId="{33627818-4F15-4A63-AA5D-5A2FCF551B7A}">
      <dsp:nvSpPr>
        <dsp:cNvPr id="0" name=""/>
        <dsp:cNvSpPr/>
      </dsp:nvSpPr>
      <dsp:spPr>
        <a:xfrm>
          <a:off x="0" y="774549"/>
          <a:ext cx="5124159" cy="619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F0415-47C4-4853-B7D4-B62A2A6017E8}">
      <dsp:nvSpPr>
        <dsp:cNvPr id="0" name=""/>
        <dsp:cNvSpPr/>
      </dsp:nvSpPr>
      <dsp:spPr>
        <a:xfrm>
          <a:off x="187332" y="913887"/>
          <a:ext cx="340603" cy="3406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E7F37-43F3-41AC-952F-0A2267C5EF2A}">
      <dsp:nvSpPr>
        <dsp:cNvPr id="0" name=""/>
        <dsp:cNvSpPr/>
      </dsp:nvSpPr>
      <dsp:spPr>
        <a:xfrm>
          <a:off x="715268" y="774549"/>
          <a:ext cx="4408890" cy="619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40" tIns="65540" rIns="65540" bIns="655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Matplotlib, Seaborn – Visualization.</a:t>
          </a:r>
        </a:p>
      </dsp:txBody>
      <dsp:txXfrm>
        <a:off x="715268" y="774549"/>
        <a:ext cx="4408890" cy="619279"/>
      </dsp:txXfrm>
    </dsp:sp>
    <dsp:sp modelId="{515298CB-A58D-4A25-B6DA-FA20090B9606}">
      <dsp:nvSpPr>
        <dsp:cNvPr id="0" name=""/>
        <dsp:cNvSpPr/>
      </dsp:nvSpPr>
      <dsp:spPr>
        <a:xfrm>
          <a:off x="0" y="1548649"/>
          <a:ext cx="5124159" cy="619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EBEDC-0BA2-4DD6-B267-2B82AE03D0C4}">
      <dsp:nvSpPr>
        <dsp:cNvPr id="0" name=""/>
        <dsp:cNvSpPr/>
      </dsp:nvSpPr>
      <dsp:spPr>
        <a:xfrm>
          <a:off x="187332" y="1687987"/>
          <a:ext cx="340603" cy="3406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786AC-7667-4EC6-AC67-AB9989E15ED8}">
      <dsp:nvSpPr>
        <dsp:cNvPr id="0" name=""/>
        <dsp:cNvSpPr/>
      </dsp:nvSpPr>
      <dsp:spPr>
        <a:xfrm>
          <a:off x="715268" y="1548649"/>
          <a:ext cx="4408890" cy="619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40" tIns="65540" rIns="65540" bIns="655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Scikit-learn – ML algorithms (SVR, RF, etc.).</a:t>
          </a:r>
        </a:p>
      </dsp:txBody>
      <dsp:txXfrm>
        <a:off x="715268" y="1548649"/>
        <a:ext cx="4408890" cy="619279"/>
      </dsp:txXfrm>
    </dsp:sp>
    <dsp:sp modelId="{D85DD8EC-1872-41C7-AA07-D496E157BF6B}">
      <dsp:nvSpPr>
        <dsp:cNvPr id="0" name=""/>
        <dsp:cNvSpPr/>
      </dsp:nvSpPr>
      <dsp:spPr>
        <a:xfrm>
          <a:off x="0" y="2322749"/>
          <a:ext cx="5124159" cy="619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758D32-EBC8-49C2-975D-0CAF36D67114}">
      <dsp:nvSpPr>
        <dsp:cNvPr id="0" name=""/>
        <dsp:cNvSpPr/>
      </dsp:nvSpPr>
      <dsp:spPr>
        <a:xfrm>
          <a:off x="187332" y="2462087"/>
          <a:ext cx="340603" cy="3406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9F4F-50B4-4847-B9E4-AA9FDE3FC52C}">
      <dsp:nvSpPr>
        <dsp:cNvPr id="0" name=""/>
        <dsp:cNvSpPr/>
      </dsp:nvSpPr>
      <dsp:spPr>
        <a:xfrm>
          <a:off x="715268" y="2322749"/>
          <a:ext cx="4408890" cy="619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40" tIns="65540" rIns="65540" bIns="655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PySpark – Scalable data transformation pipeline.</a:t>
          </a:r>
        </a:p>
      </dsp:txBody>
      <dsp:txXfrm>
        <a:off x="715268" y="2322749"/>
        <a:ext cx="4408890" cy="619279"/>
      </dsp:txXfrm>
    </dsp:sp>
    <dsp:sp modelId="{A6BB77C1-F380-4D6A-80A9-3511FE482C65}">
      <dsp:nvSpPr>
        <dsp:cNvPr id="0" name=""/>
        <dsp:cNvSpPr/>
      </dsp:nvSpPr>
      <dsp:spPr>
        <a:xfrm>
          <a:off x="0" y="3096849"/>
          <a:ext cx="5124159" cy="619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41971-10D9-492F-A8E7-FC849D999138}">
      <dsp:nvSpPr>
        <dsp:cNvPr id="0" name=""/>
        <dsp:cNvSpPr/>
      </dsp:nvSpPr>
      <dsp:spPr>
        <a:xfrm>
          <a:off x="187332" y="3236187"/>
          <a:ext cx="340603" cy="3406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0E93D-2AF9-4B2C-B1E1-AFF584E33C04}">
      <dsp:nvSpPr>
        <dsp:cNvPr id="0" name=""/>
        <dsp:cNvSpPr/>
      </dsp:nvSpPr>
      <dsp:spPr>
        <a:xfrm>
          <a:off x="715268" y="3096849"/>
          <a:ext cx="4408890" cy="619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40" tIns="65540" rIns="65540" bIns="655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World Bank Portal – Climate data integration.</a:t>
          </a:r>
        </a:p>
      </dsp:txBody>
      <dsp:txXfrm>
        <a:off x="715268" y="3096849"/>
        <a:ext cx="4408890" cy="619279"/>
      </dsp:txXfrm>
    </dsp:sp>
    <dsp:sp modelId="{F903BBC4-246A-4410-97F9-533CBA7C761C}">
      <dsp:nvSpPr>
        <dsp:cNvPr id="0" name=""/>
        <dsp:cNvSpPr/>
      </dsp:nvSpPr>
      <dsp:spPr>
        <a:xfrm>
          <a:off x="0" y="3870949"/>
          <a:ext cx="5124159" cy="619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B5E6C-8A28-4887-9AC9-A2C180D0010B}">
      <dsp:nvSpPr>
        <dsp:cNvPr id="0" name=""/>
        <dsp:cNvSpPr/>
      </dsp:nvSpPr>
      <dsp:spPr>
        <a:xfrm>
          <a:off x="187332" y="4010287"/>
          <a:ext cx="340603" cy="3406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9723B-B3F5-4D7C-BA49-FC8620A3981F}">
      <dsp:nvSpPr>
        <dsp:cNvPr id="0" name=""/>
        <dsp:cNvSpPr/>
      </dsp:nvSpPr>
      <dsp:spPr>
        <a:xfrm>
          <a:off x="715268" y="3870949"/>
          <a:ext cx="4408890" cy="619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40" tIns="65540" rIns="65540" bIns="655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Jupyter Notebook used for iterative model development.</a:t>
          </a:r>
        </a:p>
      </dsp:txBody>
      <dsp:txXfrm>
        <a:off x="715268" y="3870949"/>
        <a:ext cx="4408890" cy="619279"/>
      </dsp:txXfrm>
    </dsp:sp>
    <dsp:sp modelId="{D72E816C-31CC-437F-B1EB-E47088745934}">
      <dsp:nvSpPr>
        <dsp:cNvPr id="0" name=""/>
        <dsp:cNvSpPr/>
      </dsp:nvSpPr>
      <dsp:spPr>
        <a:xfrm>
          <a:off x="0" y="4645049"/>
          <a:ext cx="5124159" cy="619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C0B7E-A39F-414F-A1CE-86A2556CC0D9}">
      <dsp:nvSpPr>
        <dsp:cNvPr id="0" name=""/>
        <dsp:cNvSpPr/>
      </dsp:nvSpPr>
      <dsp:spPr>
        <a:xfrm>
          <a:off x="187332" y="4784387"/>
          <a:ext cx="340603" cy="3406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BFC86-25DA-4FA4-9DDE-B1911F2011FD}">
      <dsp:nvSpPr>
        <dsp:cNvPr id="0" name=""/>
        <dsp:cNvSpPr/>
      </dsp:nvSpPr>
      <dsp:spPr>
        <a:xfrm>
          <a:off x="715268" y="4645049"/>
          <a:ext cx="4408890" cy="619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40" tIns="65540" rIns="65540" bIns="655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Excel and CSV for intermediate data inspection and merging.</a:t>
          </a:r>
        </a:p>
      </dsp:txBody>
      <dsp:txXfrm>
        <a:off x="715268" y="4645049"/>
        <a:ext cx="4408890" cy="619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E7F35-FE12-401F-9FAB-5B751EBBABB0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7536D-14E6-4104-B51B-0777EA112B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71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536D-14E6-4104-B51B-0777EA112B3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8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9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9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7686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1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3208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89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55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0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7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8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22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1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44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4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3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591764/authors#authors" TargetMode="External"/><Relationship Id="rId2" Type="http://schemas.openxmlformats.org/officeDocument/2006/relationships/hyperlink" Target="https://www.kaggle.com/datasets/akshatgupta7/crop-yield-in-indian-states-datas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1208" y="691697"/>
            <a:ext cx="5510535" cy="12535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Smart Crop Yield Prediction: </a:t>
            </a:r>
            <a:r>
              <a:rPr lang="en-US" sz="2400" dirty="0"/>
              <a:t>Leveraging Machine Learning and Big Data for Sustainable Agriculture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65653" y="2428298"/>
            <a:ext cx="5135958" cy="287694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3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Members:</a:t>
            </a:r>
          </a:p>
          <a:p>
            <a:pP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Srisai Kumar Resu (11744462)</a:t>
            </a:r>
          </a:p>
          <a:p>
            <a:pP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Jignesh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Nallamala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(11751697)</a:t>
            </a:r>
          </a:p>
          <a:p>
            <a:pP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Sreyesh Varma Konduru (11809300)</a:t>
            </a:r>
          </a:p>
          <a:p>
            <a:pP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Greeshma Mandala (11860371)</a:t>
            </a:r>
          </a:p>
          <a:p>
            <a:pP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Mrudula Mende (11754413)</a:t>
            </a:r>
          </a:p>
        </p:txBody>
      </p:sp>
      <p:pic>
        <p:nvPicPr>
          <p:cNvPr id="5" name="Picture 4" descr="Tractor in farmland">
            <a:extLst>
              <a:ext uri="{FF2B5EF4-FFF2-40B4-BE49-F238E27FC236}">
                <a16:creationId xmlns:a16="http://schemas.microsoft.com/office/drawing/2014/main" id="{D57D2E2B-DBF1-F43D-5473-82C44343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674" r="23541" b="375"/>
          <a:stretch/>
        </p:blipFill>
        <p:spPr>
          <a:xfrm>
            <a:off x="20" y="1730"/>
            <a:ext cx="204038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2BF294-DC58-5F1C-FB4F-A695276A2C0C}"/>
              </a:ext>
            </a:extLst>
          </p:cNvPr>
          <p:cNvSpPr/>
          <p:nvPr/>
        </p:nvSpPr>
        <p:spPr>
          <a:xfrm>
            <a:off x="2040408" y="6271404"/>
            <a:ext cx="7103592" cy="584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22732-3F32-5D31-B287-5254BDF0738F}"/>
              </a:ext>
            </a:extLst>
          </p:cNvPr>
          <p:cNvSpPr txBox="1"/>
          <p:nvPr/>
        </p:nvSpPr>
        <p:spPr>
          <a:xfrm>
            <a:off x="2399888" y="6379171"/>
            <a:ext cx="6867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CSCE 5300: Introduction to Big Data and Data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608F9-592A-26DF-84E1-548C0614B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87" y="1742289"/>
            <a:ext cx="8305181" cy="36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5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Filled missing values, removed noise.</a:t>
            </a:r>
          </a:p>
          <a:p>
            <a:r>
              <a:rPr dirty="0"/>
              <a:t>Categorical encoding (State, Season, Crop).</a:t>
            </a:r>
          </a:p>
          <a:p>
            <a:r>
              <a:rPr dirty="0"/>
              <a:t>Scaling using </a:t>
            </a:r>
            <a:r>
              <a:rPr dirty="0" err="1"/>
              <a:t>StandardScaler</a:t>
            </a:r>
            <a:r>
              <a:rPr dirty="0"/>
              <a:t>.</a:t>
            </a:r>
          </a:p>
          <a:p>
            <a:r>
              <a:rPr dirty="0"/>
              <a:t>Log transform applied to skewed columns.</a:t>
            </a:r>
          </a:p>
          <a:p>
            <a:r>
              <a:rPr dirty="0"/>
              <a:t>Final </a:t>
            </a:r>
            <a:r>
              <a:rPr dirty="0" err="1"/>
              <a:t>DataFrame</a:t>
            </a:r>
            <a:r>
              <a:rPr dirty="0"/>
              <a:t> split into train/test sets.</a:t>
            </a:r>
          </a:p>
          <a:p>
            <a:r>
              <a:rPr dirty="0"/>
              <a:t>Data normalized to prevent bias due to large value differences.</a:t>
            </a:r>
          </a:p>
          <a:p>
            <a:r>
              <a:rPr dirty="0"/>
              <a:t>Irrelevant or sparse features were dropped to improve model generalization.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A174E-DBA8-1D41-DF24-5CFA5AA87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30" y="1651958"/>
            <a:ext cx="3252158" cy="4878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85F09-122E-917D-3EEE-0F68AFCC36EC}"/>
              </a:ext>
            </a:extLst>
          </p:cNvPr>
          <p:cNvSpPr txBox="1"/>
          <p:nvPr/>
        </p:nvSpPr>
        <p:spPr>
          <a:xfrm>
            <a:off x="1587260" y="704548"/>
            <a:ext cx="651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+mj-lt"/>
              </a:rPr>
              <a:t>Flowchart of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73167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B455F04-9A6D-49DF-9621-6DF22CCA6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5F5081F-37E1-4651-A685-1D83542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F16181CE-3EA5-4D58-A3AA-9704939374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776F0265-5E75-48ED-AEBE-792C6A236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F3A23F23-DEDC-4448-A380-57216FDC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99FB750A-CA04-42D7-A256-E16C98F4B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7593CD97-94EF-4930-BEF7-9DFE27BA0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37489753-40A8-4C17-983C-0B09EDDB2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E362E40F-89AA-4DB8-885B-4812CB537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A026A638-F364-4D6F-A4DD-606AC28B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5" name="Freeform 19">
              <a:extLst>
                <a:ext uri="{FF2B5EF4-FFF2-40B4-BE49-F238E27FC236}">
                  <a16:creationId xmlns:a16="http://schemas.microsoft.com/office/drawing/2014/main" id="{7C41DDF4-A860-42A2-84C0-A706A5257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E019430E-3BB4-4326-8E2F-CA7E27B84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B5D45939-94D8-41FE-8437-788C906A7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61A15015-47F0-4D53-9493-9587C5C15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09" y="4529540"/>
            <a:ext cx="6686550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Model Insights: Visual Correlation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B3EEE4-4340-4869-98BA-AEEC5F4C7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DCADF10-86E2-48A3-B44C-C4762F7E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CF33E804-AD00-44F7-8295-60B39B8F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3A3276E7-66C2-48FB-85E8-37C6963F9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3D2B214F-5F81-43B9-AE41-3CD519B47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8BED419E-757B-4EF9-B5AE-D809228DE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960674DF-0057-47C8-A62C-337674785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9B8DCD1B-7CF5-401A-8B31-03EE09D3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279A5B9B-7FC2-47CE-BD5A-209222A4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B237B490-FC75-4988-BB3F-2593F696F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EF711921-0B65-4AB8-8D7E-73E707A9D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286D4526-6B51-4E64-B8B2-B2D5A6DFA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C3D1D4A3-45A2-401A-86D1-019690544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F8EF48D-8F1D-45F5-9D9A-4AAA11117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90DC8CE-E8B8-45FA-AE4B-92A8B8F99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41908" y="635331"/>
            <a:ext cx="6722031" cy="3607485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02" y="1378809"/>
            <a:ext cx="3176825" cy="2120529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1" y="1378810"/>
            <a:ext cx="3176823" cy="2120528"/>
          </a:xfrm>
          <a:prstGeom prst="rect">
            <a:avLst/>
          </a:prstGeom>
        </p:spPr>
      </p:pic>
      <p:sp>
        <p:nvSpPr>
          <p:cNvPr id="134" name="Freeform 33">
            <a:extLst>
              <a:ext uri="{FF2B5EF4-FFF2-40B4-BE49-F238E27FC236}">
                <a16:creationId xmlns:a16="http://schemas.microsoft.com/office/drawing/2014/main" id="{B122FD83-8BC3-477C-BCBB-A1A45057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875" y="624110"/>
            <a:ext cx="4602249" cy="661226"/>
          </a:xfrm>
        </p:spPr>
        <p:txBody>
          <a:bodyPr/>
          <a:lstStyle/>
          <a:p>
            <a:r>
              <a:rPr dirty="0"/>
              <a:t>Yield vs Fertilizer Use</a:t>
            </a:r>
          </a:p>
        </p:txBody>
      </p:sp>
      <p:pic>
        <p:nvPicPr>
          <p:cNvPr id="3" name="Picture 2" descr="plot_yield_vs_fertiliz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59436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195DC-A549-43C6-FF77-1271C2EF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796" y="624110"/>
            <a:ext cx="6098663" cy="1280890"/>
          </a:xfrm>
        </p:spPr>
        <p:txBody>
          <a:bodyPr>
            <a:normAutofit/>
          </a:bodyPr>
          <a:lstStyle/>
          <a:p>
            <a:r>
              <a:rPr lang="en-US" dirty="0"/>
              <a:t>Data Processing Techniques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411452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CEA6A-D78E-21BE-EABA-9DA76E948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796" y="2133600"/>
            <a:ext cx="6098663" cy="377762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/>
              <a:t>1. Data Collection: Crop, soil, and climate data from Kaggle, Excel, and World Bank.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2. Data Integration: Merge datasets using common keys like State and Year.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3. Null Handling: Impute or drop missing values.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4. Encoding: Transform categorical variables into numeric format.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5. Feature Engineering: Generate new columns like binary soil flags.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6. Outlier Removal: Detect and fix extreme values.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7. Scaling: Normalize numerical features.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8. Feature Vector Assembly: Combine cleaned features.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9. Train-Test Split: Prepare for model training and evaluation.</a:t>
            </a:r>
          </a:p>
          <a:p>
            <a:pPr>
              <a:lnSpc>
                <a:spcPct val="90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0765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B35F9-BF2C-9511-C154-B49D8B9C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796" y="624110"/>
            <a:ext cx="6098663" cy="1280890"/>
          </a:xfrm>
        </p:spPr>
        <p:txBody>
          <a:bodyPr>
            <a:normAutofit/>
          </a:bodyPr>
          <a:lstStyle/>
          <a:p>
            <a:r>
              <a:rPr lang="en-IN" dirty="0"/>
              <a:t>Implementation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411452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A9DCC-2DBE-BACA-F667-3721E258F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796" y="2133600"/>
            <a:ext cx="6098663" cy="3777622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Bigdata tools such as spark are used in this project to store and preprocess the data of crop yield.</a:t>
            </a:r>
          </a:p>
          <a:p>
            <a:r>
              <a:rPr lang="en-IN" dirty="0"/>
              <a:t>After reading the bigdata, we have implemented pre-processing techniques like log transformation for skewed data, One-hot encoding and even feature scaling.</a:t>
            </a:r>
          </a:p>
          <a:p>
            <a:r>
              <a:rPr lang="en-IN" dirty="0"/>
              <a:t>Later EDA(Exploratory data analysis) is performed on the data and got the correlation matrix and other relations between different entities.</a:t>
            </a:r>
          </a:p>
          <a:p>
            <a:r>
              <a:rPr lang="en-IN" dirty="0"/>
              <a:t>We have created various machine learning models which might be relevant for our dataset and trained the models.</a:t>
            </a:r>
          </a:p>
          <a:p>
            <a:r>
              <a:rPr lang="en-IN" dirty="0"/>
              <a:t>Finally compared each ML model to find the model with the best accuracy.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1171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B6606-09C8-29C7-1737-E2F94A64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796" y="624110"/>
            <a:ext cx="6098663" cy="1280890"/>
          </a:xfrm>
        </p:spPr>
        <p:txBody>
          <a:bodyPr>
            <a:normAutofit/>
          </a:bodyPr>
          <a:lstStyle/>
          <a:p>
            <a:r>
              <a:rPr lang="en-IN">
                <a:latin typeface="+mn-lt"/>
              </a:rPr>
              <a:t>Used spark to store the dataset for easy </a:t>
            </a:r>
            <a:r>
              <a:rPr lang="en-IN" err="1">
                <a:latin typeface="+mn-lt"/>
              </a:rPr>
              <a:t>acess</a:t>
            </a:r>
            <a:endParaRPr lang="en-IN">
              <a:latin typeface="+mn-lt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89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0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5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6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7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2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411452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0E3B8-D3BD-1392-15A9-259F1B59B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475" y="3104468"/>
            <a:ext cx="6097588" cy="1836514"/>
          </a:xfrm>
        </p:spPr>
      </p:pic>
    </p:spTree>
    <p:extLst>
      <p:ext uri="{BB962C8B-B14F-4D97-AF65-F5344CB8AC3E}">
        <p14:creationId xmlns:p14="http://schemas.microsoft.com/office/powerpoint/2010/main" val="799587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DB3BB-4BC8-2F4B-41BA-FE23AB32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797" y="1389680"/>
            <a:ext cx="5820574" cy="774916"/>
          </a:xfrm>
        </p:spPr>
        <p:txBody>
          <a:bodyPr>
            <a:noAutofit/>
          </a:bodyPr>
          <a:lstStyle/>
          <a:p>
            <a:r>
              <a:rPr lang="en-IN" sz="2400" dirty="0"/>
              <a:t>Implemented Log transformation for Skewed Numerical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411452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1DCF9-53AB-A314-3967-272557497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475" y="2698351"/>
            <a:ext cx="6097588" cy="264874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EFA2F-07B9-42E8-135C-D5FFB13B543E}"/>
              </a:ext>
            </a:extLst>
          </p:cNvPr>
          <p:cNvSpPr txBox="1"/>
          <p:nvPr/>
        </p:nvSpPr>
        <p:spPr>
          <a:xfrm>
            <a:off x="3387668" y="267724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Preprocessing data</a:t>
            </a:r>
            <a:br>
              <a:rPr lang="en-IN" sz="1800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4813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C0C3F-52FA-2126-DA7D-EA945ECD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A6818C-FAF9-9133-9788-359DD84D4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6934C-1664-8B3C-A218-F7148026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400" y="1052119"/>
            <a:ext cx="6098663" cy="1280890"/>
          </a:xfrm>
        </p:spPr>
        <p:txBody>
          <a:bodyPr>
            <a:noAutofit/>
          </a:bodyPr>
          <a:lstStyle/>
          <a:p>
            <a:r>
              <a:rPr lang="en-IN" sz="2000" dirty="0"/>
              <a:t>Used One-Hot Encoding to convert the categories in Dataset into numerical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BDD6B-75DE-748E-FFF0-749CF80D3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462E9D-6199-4C84-39D3-FBBCEE7DB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49C92F4-A735-4A6F-BBD7-748BA7554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FAF661F4-2094-4EB2-8701-E2CB5FAE3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862A577-73BF-398D-8CE5-C4E60F3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2C27F3E-AA2F-FF25-72F5-D25544A34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43B9CF35-00C3-1BAB-FF67-6D43402EE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65045420-0AE9-709A-9B7A-262E7F8D7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AC8BD0B-D840-44AC-CC71-2D15535EE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EEB1B65B-21CD-7628-22D2-6A020265E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3C883B5-732D-27EB-4814-CEA5EC476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BFB14BB-6F60-9849-0130-5BA4386F0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6B60CAC-3F36-0F65-2276-C827B1491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DB26F4A1-2C8A-B881-8E65-82761DDF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DC024-B0FB-BC41-7CA8-0529882F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70653D6-5E1E-4292-5F28-6F7D35D59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20F99BD-7FDF-2907-AF31-2A7AD5660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8F14958F-75AB-6513-1864-0642E4D5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3B2FD285-13E2-060B-03A2-573B9000B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CAD9B805-63BD-7DFB-CDF4-12081B5A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4F484A80-5CBC-34A1-FEC4-6587AD24F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304EAE6D-D433-F14B-D99B-EB73FEB54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90595B5-ACBF-93A7-43D8-4AB3F475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60D28484-4244-044F-0B66-1C839989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7B8C21B-FA78-C98B-DDFB-335D77946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950CCCA-4337-A169-CF84-C97E0CBCB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0D749D48-C194-60AA-B3D0-98419934A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BF2F8030-394F-3B3A-C733-A593969F7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411452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2C33D-1C38-EA1A-F1BF-0D6C5728A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475" y="3022560"/>
            <a:ext cx="6097588" cy="2000330"/>
          </a:xfrm>
        </p:spPr>
      </p:pic>
    </p:spTree>
    <p:extLst>
      <p:ext uri="{BB962C8B-B14F-4D97-AF65-F5344CB8AC3E}">
        <p14:creationId xmlns:p14="http://schemas.microsoft.com/office/powerpoint/2010/main" val="388894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514" y="942108"/>
            <a:ext cx="2442412" cy="4969113"/>
          </a:xfrm>
        </p:spPr>
        <p:txBody>
          <a:bodyPr anchor="ctr">
            <a:normAutofit/>
          </a:bodyPr>
          <a:lstStyle/>
          <a:p>
            <a:r>
              <a:rPr lang="en-IN" sz="3300" dirty="0">
                <a:solidFill>
                  <a:schemeClr val="tx2">
                    <a:lumMod val="75000"/>
                  </a:schemeClr>
                </a:solidFill>
              </a:rPr>
              <a:t>Motivation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6796" y="942108"/>
            <a:ext cx="4841662" cy="49691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Agriculture is vulnerable to unpredictable factors such as weather, soil, and water availability.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Farmers lack real-time tools to predict yield accurately.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Our model uses Big Data and ML to provide early predictions and support decision-making.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Rising population demands more precise food production.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Traditional methods lack predictive accuracy in modern environments.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B6E78-0728-8D9A-AE64-8BEB6890A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2E7D-9750-B43A-C651-14D0D05D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10"/>
            <a:ext cx="3102795" cy="1280890"/>
          </a:xfrm>
        </p:spPr>
        <p:txBody>
          <a:bodyPr>
            <a:normAutofit/>
          </a:bodyPr>
          <a:lstStyle/>
          <a:p>
            <a:r>
              <a:rPr lang="en-IN" sz="280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17CD-4384-4D67-A255-19E832F20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967" y="2133600"/>
            <a:ext cx="3105579" cy="3777622"/>
          </a:xfrm>
        </p:spPr>
        <p:txBody>
          <a:bodyPr>
            <a:normAutofit/>
          </a:bodyPr>
          <a:lstStyle/>
          <a:p>
            <a:r>
              <a:rPr lang="en-IN" sz="1400" dirty="0">
                <a:solidFill>
                  <a:schemeClr val="tx1"/>
                </a:solidFill>
              </a:rPr>
              <a:t>Started the EDA process with computing the </a:t>
            </a:r>
            <a:r>
              <a:rPr lang="en-IN" sz="1400" dirty="0" err="1">
                <a:solidFill>
                  <a:schemeClr val="tx1"/>
                </a:solidFill>
              </a:rPr>
              <a:t>corrlation</a:t>
            </a:r>
            <a:r>
              <a:rPr lang="en-IN" sz="1400" dirty="0">
                <a:solidFill>
                  <a:schemeClr val="tx1"/>
                </a:solidFill>
              </a:rPr>
              <a:t> matrix for the data</a:t>
            </a:r>
          </a:p>
          <a:p>
            <a:endParaRPr lang="en-IN" sz="1400" dirty="0">
              <a:solidFill>
                <a:schemeClr val="tx1"/>
              </a:solidFill>
            </a:endParaRPr>
          </a:p>
          <a:p>
            <a:r>
              <a:rPr lang="en-IN" sz="1400" dirty="0">
                <a:solidFill>
                  <a:schemeClr val="tx1"/>
                </a:solidFill>
              </a:rPr>
              <a:t>Output: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774C3-2EDE-C5BD-0684-DEA8585F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40" y="2897103"/>
            <a:ext cx="4088720" cy="3802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543C4-06BA-F748-BA4C-42961DBF4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41" y="1591845"/>
            <a:ext cx="4088720" cy="10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50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66CD64-E286-67A5-5724-39B4B9C2A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12E3-CD79-C9EC-D519-F322C5A40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10"/>
            <a:ext cx="3102795" cy="1280890"/>
          </a:xfrm>
        </p:spPr>
        <p:txBody>
          <a:bodyPr>
            <a:normAutofit/>
          </a:bodyPr>
          <a:lstStyle/>
          <a:p>
            <a:r>
              <a:rPr lang="en-IN" sz="280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03D5-AFF6-B340-343C-4820FD94E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967" y="2133600"/>
            <a:ext cx="3105579" cy="3777622"/>
          </a:xfrm>
        </p:spPr>
        <p:txBody>
          <a:bodyPr>
            <a:normAutofit/>
          </a:bodyPr>
          <a:lstStyle/>
          <a:p>
            <a:r>
              <a:rPr lang="en-IN" sz="1400">
                <a:solidFill>
                  <a:schemeClr val="tx1"/>
                </a:solidFill>
              </a:rPr>
              <a:t>Found the relation between crop yield and annual rainfall for each state</a:t>
            </a:r>
          </a:p>
          <a:p>
            <a:endParaRPr lang="en-IN" sz="1400">
              <a:solidFill>
                <a:schemeClr val="tx1"/>
              </a:solidFill>
            </a:endParaRPr>
          </a:p>
          <a:p>
            <a:r>
              <a:rPr lang="en-IN" sz="1400">
                <a:solidFill>
                  <a:schemeClr val="tx1"/>
                </a:solidFill>
              </a:rPr>
              <a:t>Output:</a:t>
            </a:r>
          </a:p>
          <a:p>
            <a:endParaRPr lang="en-IN" sz="14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ACD18E-39B7-9B5B-9BD7-9DA65B3A7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89" y="3269327"/>
            <a:ext cx="6015674" cy="3188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163A4F-4590-95E5-68BD-1100BB419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443" y="1711080"/>
            <a:ext cx="4088720" cy="13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1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92433-B417-FC89-3702-6414EE037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21F4-4B7B-23CF-0D20-5C5134CC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10"/>
            <a:ext cx="3102795" cy="1280890"/>
          </a:xfrm>
        </p:spPr>
        <p:txBody>
          <a:bodyPr>
            <a:normAutofit/>
          </a:bodyPr>
          <a:lstStyle/>
          <a:p>
            <a:r>
              <a:rPr lang="en-IN" sz="280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C928-622A-5198-BE7E-683898803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967" y="2133600"/>
            <a:ext cx="3105579" cy="3777622"/>
          </a:xfrm>
        </p:spPr>
        <p:txBody>
          <a:bodyPr>
            <a:normAutofit/>
          </a:bodyPr>
          <a:lstStyle/>
          <a:p>
            <a:r>
              <a:rPr lang="en-IN" sz="1400" dirty="0">
                <a:solidFill>
                  <a:schemeClr val="tx1"/>
                </a:solidFill>
              </a:rPr>
              <a:t>Found the relation between crop yield and average temperature for each state</a:t>
            </a:r>
          </a:p>
          <a:p>
            <a:endParaRPr lang="en-IN" sz="1400" dirty="0">
              <a:solidFill>
                <a:schemeClr val="tx1"/>
              </a:solidFill>
            </a:endParaRPr>
          </a:p>
          <a:p>
            <a:r>
              <a:rPr lang="en-IN" sz="1400" dirty="0">
                <a:solidFill>
                  <a:schemeClr val="tx1"/>
                </a:solidFill>
              </a:rPr>
              <a:t>Output: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6A6DF-97E9-BC14-AF26-1DB8F1EE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300" y="1587189"/>
            <a:ext cx="4477110" cy="143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213C8-B30C-531B-3A37-402137F9D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298" y="3319732"/>
            <a:ext cx="6144536" cy="31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6C7ABD-B068-0D0B-D1A9-2E03BF0FA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115A-678F-890B-71D5-549C2B4C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10"/>
            <a:ext cx="3102795" cy="1280890"/>
          </a:xfrm>
        </p:spPr>
        <p:txBody>
          <a:bodyPr>
            <a:normAutofit/>
          </a:bodyPr>
          <a:lstStyle/>
          <a:p>
            <a:r>
              <a:rPr lang="en-IN" sz="280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03BB6-D004-916A-A329-3BDFD4F63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967" y="2133600"/>
            <a:ext cx="3105579" cy="3777622"/>
          </a:xfrm>
        </p:spPr>
        <p:txBody>
          <a:bodyPr>
            <a:normAutofit/>
          </a:bodyPr>
          <a:lstStyle/>
          <a:p>
            <a:r>
              <a:rPr lang="en-IN" sz="1400" dirty="0">
                <a:solidFill>
                  <a:schemeClr val="tx1"/>
                </a:solidFill>
              </a:rPr>
              <a:t>Found the relation between type of crop and their yield for each state</a:t>
            </a:r>
          </a:p>
          <a:p>
            <a:endParaRPr lang="en-IN" sz="1400" dirty="0">
              <a:solidFill>
                <a:schemeClr val="tx1"/>
              </a:solidFill>
            </a:endParaRPr>
          </a:p>
          <a:p>
            <a:r>
              <a:rPr lang="en-IN" sz="1400" dirty="0">
                <a:solidFill>
                  <a:schemeClr val="tx1"/>
                </a:solidFill>
              </a:rPr>
              <a:t>Output: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812FC-71B7-BAC5-5FEF-32C7B7015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811" y="1518185"/>
            <a:ext cx="4485736" cy="1616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367641-9964-92F8-FE0D-325D01BD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166" y="3363658"/>
            <a:ext cx="5072332" cy="31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8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5D1F7-8C19-4E86-FB90-34B7EA955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5B4E-3476-A1E7-9EA4-67A28362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10"/>
            <a:ext cx="3102795" cy="1280890"/>
          </a:xfrm>
        </p:spPr>
        <p:txBody>
          <a:bodyPr>
            <a:normAutofit/>
          </a:bodyPr>
          <a:lstStyle/>
          <a:p>
            <a:r>
              <a:rPr lang="en-IN" sz="280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398A-33B5-E746-A654-1A023051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967" y="2133600"/>
            <a:ext cx="3105579" cy="3777622"/>
          </a:xfrm>
        </p:spPr>
        <p:txBody>
          <a:bodyPr>
            <a:normAutofit/>
          </a:bodyPr>
          <a:lstStyle/>
          <a:p>
            <a:r>
              <a:rPr lang="en-IN" sz="1400" dirty="0">
                <a:solidFill>
                  <a:schemeClr val="tx1"/>
                </a:solidFill>
              </a:rPr>
              <a:t>Found the </a:t>
            </a:r>
            <a:r>
              <a:rPr lang="en-US" sz="1400" dirty="0">
                <a:solidFill>
                  <a:schemeClr val="tx1"/>
                </a:solidFill>
              </a:rPr>
              <a:t>Total Yield for Each Crop by State (Log-Transformed) Over All the years</a:t>
            </a:r>
            <a:endParaRPr lang="en-IN" sz="1400" dirty="0">
              <a:solidFill>
                <a:schemeClr val="tx1"/>
              </a:solidFill>
            </a:endParaRPr>
          </a:p>
          <a:p>
            <a:r>
              <a:rPr lang="en-IN" sz="1400" dirty="0">
                <a:solidFill>
                  <a:schemeClr val="tx1"/>
                </a:solidFill>
              </a:rPr>
              <a:t>Output:</a:t>
            </a:r>
          </a:p>
          <a:p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38F1D-838F-42E7-997A-1675360A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15" y="1182645"/>
            <a:ext cx="4106174" cy="1901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3527F-3ED5-8293-0EB7-14029C58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20" y="3241039"/>
            <a:ext cx="5817714" cy="33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92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31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919" y="3101093"/>
            <a:ext cx="1840539" cy="3029344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Machine Learning Models used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179901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802" y="0"/>
            <a:ext cx="55471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933" y="589722"/>
            <a:ext cx="5098525" cy="5321500"/>
          </a:xfrm>
        </p:spPr>
        <p:txBody>
          <a:bodyPr anchor="ctr">
            <a:normAutofit/>
          </a:bodyPr>
          <a:lstStyle/>
          <a:p>
            <a:r>
              <a:rPr dirty="0"/>
              <a:t>Linear Regression</a:t>
            </a:r>
            <a:endParaRPr lang="en-IN" dirty="0"/>
          </a:p>
          <a:p>
            <a:r>
              <a:rPr dirty="0"/>
              <a:t>Polynomial Regression</a:t>
            </a:r>
            <a:endParaRPr lang="en-IN" dirty="0"/>
          </a:p>
          <a:p>
            <a:r>
              <a:rPr dirty="0"/>
              <a:t>Decision Tree.</a:t>
            </a:r>
          </a:p>
          <a:p>
            <a:r>
              <a:rPr dirty="0"/>
              <a:t>Random Forest </a:t>
            </a:r>
            <a:endParaRPr lang="en-IN" dirty="0"/>
          </a:p>
          <a:p>
            <a:r>
              <a:rPr dirty="0"/>
              <a:t>Support Vector Regression (SVR).</a:t>
            </a:r>
          </a:p>
          <a:p>
            <a:r>
              <a:rPr dirty="0"/>
              <a:t>K-Nearest Neighbors</a:t>
            </a:r>
            <a:endParaRPr lang="en-IN" dirty="0"/>
          </a:p>
          <a:p>
            <a:r>
              <a:rPr lang="en-IN" dirty="0"/>
              <a:t>Note: Almost all the models were trained with the dataset being split into 80% of train and 20% as test data.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A330-853E-D1C3-768C-FF40DB00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09"/>
            <a:ext cx="3102795" cy="154974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2700" dirty="0"/>
              <a:t>Linear Regression</a:t>
            </a: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r>
              <a:rPr lang="en-IN" sz="1500" dirty="0"/>
              <a:t>Trained Linear regression model and got the R-squared value of 0.9183643304134707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064D69-BD95-7787-950D-6C99B561F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440" y="2790238"/>
            <a:ext cx="4007090" cy="261764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E2EFB-D7AF-2DD7-4273-8AC55491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37" y="732129"/>
            <a:ext cx="4088720" cy="252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69099-CCA5-EE54-E5B2-DBB8BECD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530" y="4266265"/>
            <a:ext cx="4088720" cy="8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43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DFC52-E5CC-31BE-0976-CF40FC45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B529-8525-34EA-488C-C30EF58A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09"/>
            <a:ext cx="3616800" cy="154974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2700" dirty="0"/>
              <a:t>Polynomial Regression</a:t>
            </a: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r>
              <a:rPr lang="en-IN" sz="1500" dirty="0"/>
              <a:t>Trained Polynomial regression model and got the R-squared value of 0.9809613020987742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ABD21B-CF76-45CE-1703-85A49246C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7440" y="2790238"/>
            <a:ext cx="4007090" cy="261764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EC63A-3ED7-9A2D-4A9B-E02BDED77D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55201" y="793531"/>
            <a:ext cx="4088720" cy="2401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5DC8D-DC37-F527-B6B8-AD3AFFBF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64530" y="4267246"/>
            <a:ext cx="4088720" cy="8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48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7104E-7172-C20F-544E-3E0B93AF7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26F4-D477-6728-52D7-B78F26569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09"/>
            <a:ext cx="3102795" cy="154974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2700" dirty="0"/>
              <a:t>Random Forest</a:t>
            </a: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r>
              <a:rPr lang="en-IN" sz="1500" dirty="0"/>
              <a:t>Used Random Forest Regressor to know the Feature importance of the </a:t>
            </a:r>
            <a:r>
              <a:rPr lang="en-IN" sz="1500" dirty="0" err="1"/>
              <a:t>datset</a:t>
            </a:r>
            <a:r>
              <a:rPr lang="en-IN" sz="1500" dirty="0"/>
              <a:t>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AE6F15-26CA-9FCF-83D4-62E6CB64C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7440" y="2790238"/>
            <a:ext cx="4007090" cy="261764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B4099F-0D5D-1600-E03A-0BC2C458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68937" y="1433621"/>
            <a:ext cx="4088720" cy="112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915A6-E782-8432-A440-DDE99042BC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260"/>
          <a:stretch/>
        </p:blipFill>
        <p:spPr>
          <a:xfrm>
            <a:off x="4770830" y="3419804"/>
            <a:ext cx="4180126" cy="19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26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CE1E2C-D871-C905-66A7-407DB21EB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50D1-CDDF-CDF3-3404-454524AE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09"/>
            <a:ext cx="3102795" cy="154974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2700" dirty="0"/>
              <a:t>Decision Tree</a:t>
            </a: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r>
              <a:rPr lang="en-IN" sz="1500" dirty="0"/>
              <a:t>Trained </a:t>
            </a:r>
            <a:r>
              <a:rPr lang="en-IN" sz="1500" dirty="0" err="1"/>
              <a:t>Deecision</a:t>
            </a:r>
            <a:r>
              <a:rPr lang="en-IN" sz="1500" dirty="0"/>
              <a:t> tree regression and got the R-squared value of 0.9478752305532291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3889604-363F-931E-34E7-9357890FD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7440" y="2790238"/>
            <a:ext cx="4007090" cy="261764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5EB7B-CEF8-D04D-1CD2-EE85963A49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68937" y="851030"/>
            <a:ext cx="4088720" cy="2286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7CE17-5DAC-66B2-ECFA-C318ED2B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6439" y="4019909"/>
            <a:ext cx="4337802" cy="11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23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796" y="624110"/>
            <a:ext cx="6098663" cy="1280890"/>
          </a:xfrm>
        </p:spPr>
        <p:txBody>
          <a:bodyPr>
            <a:normAutofit/>
          </a:bodyPr>
          <a:lstStyle/>
          <a:p>
            <a:r>
              <a:t>Significance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411452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796" y="2133600"/>
            <a:ext cx="6098663" cy="3777622"/>
          </a:xfrm>
        </p:spPr>
        <p:txBody>
          <a:bodyPr>
            <a:normAutofit/>
          </a:bodyPr>
          <a:lstStyle/>
          <a:p>
            <a:r>
              <a:rPr dirty="0"/>
              <a:t>Supports sustainable agriculture with data-driven insights.</a:t>
            </a:r>
          </a:p>
          <a:p>
            <a:r>
              <a:rPr dirty="0"/>
              <a:t>Predictive models help optimize resource use and prevent crop failures.</a:t>
            </a:r>
          </a:p>
          <a:p>
            <a:r>
              <a:rPr dirty="0"/>
              <a:t>Useful for policy-makers, </a:t>
            </a:r>
            <a:r>
              <a:rPr dirty="0" err="1"/>
              <a:t>agritech</a:t>
            </a:r>
            <a:r>
              <a:rPr dirty="0"/>
              <a:t> companies, and farmers.</a:t>
            </a:r>
          </a:p>
          <a:p>
            <a:r>
              <a:rPr dirty="0"/>
              <a:t>Helps reduce crop failure risks due to unpredictable weather.</a:t>
            </a:r>
          </a:p>
          <a:p>
            <a:r>
              <a:rPr dirty="0"/>
              <a:t>Provides a scientific base for agricultural decision-making.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2D070B-A31B-CF24-A2D6-9263916AB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1C45-FEA5-46A1-CAC4-26AE7390E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09"/>
            <a:ext cx="3102795" cy="154974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2700" dirty="0"/>
              <a:t>Random Forest</a:t>
            </a: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r>
              <a:rPr lang="en-IN" sz="1500" dirty="0"/>
              <a:t>Trained Random Forest model and got the R-squared value of 0.9650985106292955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3A954C-E3B1-47DE-17F6-B8D0E5938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7440" y="2790238"/>
            <a:ext cx="4007090" cy="261764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60A84-B601-6A63-FF6B-716173011C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68937" y="803995"/>
            <a:ext cx="4088720" cy="238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40E43-6D99-930B-A0E5-B754A8C224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93418" y="4071668"/>
            <a:ext cx="4427980" cy="10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97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52BE6-CB80-4973-D5AB-E0A6F56E3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78B2-2136-B9C1-D95B-B2BE96B1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09"/>
            <a:ext cx="3102795" cy="193793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2700" dirty="0"/>
              <a:t>Support Vector Machine (SVM)</a:t>
            </a: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r>
              <a:rPr lang="en-IN" sz="1500" dirty="0"/>
              <a:t>Trained </a:t>
            </a:r>
            <a:r>
              <a:rPr lang="en-IN" sz="1600" dirty="0"/>
              <a:t>Support Vector Machine  </a:t>
            </a:r>
            <a:r>
              <a:rPr lang="en-IN" sz="1500" dirty="0"/>
              <a:t>and got the R-squared value of 0.9914425895816705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6B0AC5-D435-BEC4-0077-6B290485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7440" y="2790238"/>
            <a:ext cx="4007090" cy="261764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58C3F-A8A6-19E0-747F-1636D9EB8C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5456" y="396658"/>
            <a:ext cx="4088720" cy="3198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A19C7-4391-47A6-EC24-62DDB8FB5D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35601" y="4149305"/>
            <a:ext cx="4286407" cy="113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75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073514-8D18-6452-3C42-ADBD07B5F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3CF0-FC62-90DC-D50F-7CE85956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51" y="624109"/>
            <a:ext cx="3102795" cy="193793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2700" dirty="0"/>
              <a:t>K-Nearest </a:t>
            </a:r>
            <a:r>
              <a:rPr lang="en-IN" sz="2700" dirty="0" err="1"/>
              <a:t>Neighbors</a:t>
            </a:r>
            <a:r>
              <a:rPr lang="en-IN" sz="2700" dirty="0"/>
              <a:t> (KNN) Regression</a:t>
            </a:r>
            <a:br>
              <a:rPr lang="en-IN" sz="1500" dirty="0"/>
            </a:br>
            <a:br>
              <a:rPr lang="en-IN" sz="1500" dirty="0"/>
            </a:br>
            <a:br>
              <a:rPr lang="en-IN" sz="1500" dirty="0"/>
            </a:br>
            <a:r>
              <a:rPr lang="en-IN" sz="1500" dirty="0"/>
              <a:t>Trained </a:t>
            </a:r>
            <a:r>
              <a:rPr lang="en-IN" sz="1600" dirty="0"/>
              <a:t>KNN model </a:t>
            </a:r>
            <a:r>
              <a:rPr lang="en-IN" sz="1500" dirty="0"/>
              <a:t>and got the R-squared value of 0.9818037063507228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7B0D74-061F-4764-ECC6-57A8A18D5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7440" y="2790238"/>
            <a:ext cx="4007090" cy="261764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A22F8F-86D3-08B0-04AF-89FFAFD16C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2237" y="489856"/>
            <a:ext cx="3809803" cy="3442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B4AC8-5C2E-3427-BFCF-7EDC9EAD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75456" y="4088921"/>
            <a:ext cx="4241195" cy="104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44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2D51-0BC3-0487-470E-B3A83E5A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of ML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40A42-7D9B-6953-A893-9704F2E1C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169" y="1702280"/>
            <a:ext cx="7437145" cy="4436720"/>
          </a:xfrm>
        </p:spPr>
      </p:pic>
    </p:spTree>
    <p:extLst>
      <p:ext uri="{BB962C8B-B14F-4D97-AF65-F5344CB8AC3E}">
        <p14:creationId xmlns:p14="http://schemas.microsoft.com/office/powerpoint/2010/main" val="3497458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3196-64A5-D3E1-6111-CCAE09CA4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4CD1-8BD0-D987-DD7C-6125C2B3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of Output from ML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996DE-4830-542F-66C7-A5589A808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the outputs, we got Support vector machine as the most accurate model among all the ML models with the R-Square value of </a:t>
            </a:r>
            <a:r>
              <a:rPr lang="en-IN" sz="1800" b="1" dirty="0"/>
              <a:t>0.991</a:t>
            </a:r>
          </a:p>
          <a:p>
            <a:r>
              <a:rPr lang="en-IN" dirty="0"/>
              <a:t>K-Nearest Neighbour (KNN) and polynomial regression also performed well with this dataset while giving the R-Squared value of </a:t>
            </a:r>
            <a:r>
              <a:rPr lang="en-IN" b="1" dirty="0"/>
              <a:t>0.981</a:t>
            </a:r>
            <a:r>
              <a:rPr lang="en-IN" dirty="0"/>
              <a:t> and </a:t>
            </a:r>
            <a:r>
              <a:rPr lang="en-IN" b="1" dirty="0"/>
              <a:t>0.980</a:t>
            </a:r>
            <a:r>
              <a:rPr lang="en-IN" dirty="0"/>
              <a:t> respectively.</a:t>
            </a:r>
          </a:p>
          <a:p>
            <a:r>
              <a:rPr lang="en-IN" dirty="0"/>
              <a:t>All the other ML models like Random Forest and Decision Tree didn’t perform as good as the above models while Linear Regression got the lowest R-Square value of </a:t>
            </a:r>
            <a:r>
              <a:rPr lang="en-IN" sz="1800" b="1" dirty="0"/>
              <a:t>0.918</a:t>
            </a:r>
            <a:r>
              <a:rPr lang="en-IN" sz="1800" dirty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85014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Graph">
            <a:extLst>
              <a:ext uri="{FF2B5EF4-FFF2-40B4-BE49-F238E27FC236}">
                <a16:creationId xmlns:a16="http://schemas.microsoft.com/office/drawing/2014/main" id="{7AD41FF0-1E81-406D-EB22-BB9133AD9A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l="2700" r="13966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3" y="624110"/>
            <a:ext cx="668376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Results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941909" y="2133600"/>
            <a:ext cx="668655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 Regression (SVR) achieved the best performance: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R² Score = 0.991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Squared Error (MSE) = 0.012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influencing features identified: Fertilizer Use, Rainfall, Crop Type, Soil Type.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visualizations confirmed correlation assumptions.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of historical climate data improved generalization.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predictions align closely with real production values.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 ready for future deployment with real-time input streams.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Comparative model performance visualized using line plots.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 show promise for crop advisories and insurance forecasting.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715" y="-1"/>
            <a:ext cx="915543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AC9DE-45FE-4439-7EC6-79C32845F3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l="14306" r="1069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3" y="624110"/>
            <a:ext cx="6683766" cy="1280890"/>
          </a:xfrm>
        </p:spPr>
        <p:txBody>
          <a:bodyPr>
            <a:normAutofit/>
          </a:bodyPr>
          <a:lstStyle/>
          <a:p>
            <a:r>
              <a:rPr lang="en-IN"/>
              <a:t>Conclusion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2133600"/>
            <a:ext cx="6686550" cy="3777622"/>
          </a:xfrm>
        </p:spPr>
        <p:txBody>
          <a:bodyPr>
            <a:normAutofit/>
          </a:bodyPr>
          <a:lstStyle/>
          <a:p>
            <a:r>
              <a:rPr lang="en-US"/>
              <a:t>Built accurate yield prediction model using ML and Big Data.</a:t>
            </a:r>
          </a:p>
          <a:p>
            <a:r>
              <a:rPr lang="en-US"/>
              <a:t>Feature engineering and preprocessing improved outcomes.</a:t>
            </a:r>
          </a:p>
          <a:p>
            <a:r>
              <a:rPr lang="en-US"/>
              <a:t>Climate data enhances performance for real-world deployment.</a:t>
            </a:r>
          </a:p>
          <a:p>
            <a:r>
              <a:rPr lang="en-US"/>
              <a:t>System could be linked with mobile platforms for farmer guidance.</a:t>
            </a:r>
          </a:p>
          <a:p>
            <a:r>
              <a:rPr lang="en-US"/>
              <a:t>Model extensible to real-time IoT sensor inputs in future upgrades.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E9404-CB48-71EE-8F35-80C29C65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942108"/>
            <a:ext cx="2706208" cy="4969113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6ED4E-E653-78C4-AD14-CD0EF396D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796" y="942108"/>
            <a:ext cx="4841662" cy="4969114"/>
          </a:xfrm>
        </p:spPr>
        <p:txBody>
          <a:bodyPr anchor="ctr">
            <a:normAutofit/>
          </a:bodyPr>
          <a:lstStyle/>
          <a:p>
            <a:pPr marL="0" indent="0" algn="l">
              <a:buNone/>
            </a:pPr>
            <a:endParaRPr lang="en-IN" sz="1800" b="0" i="0" u="none" strike="noStrike" baseline="0" dirty="0">
              <a:solidFill>
                <a:srgbClr val="000000"/>
              </a:solidFill>
              <a:latin typeface="CourierNewPSMT"/>
            </a:endParaRP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TimesNewRomanPSMT"/>
              </a:rPr>
              <a:t>Crop Yield Dataset: </a:t>
            </a:r>
            <a:r>
              <a:rPr lang="en-IN" sz="1800" b="0" i="0" u="none" strike="noStrike" baseline="0" dirty="0">
                <a:solidFill>
                  <a:schemeClr val="tx1"/>
                </a:solidFill>
                <a:latin typeface="TimesNewRomanPSMT"/>
                <a:hlinkClick r:id="rId2"/>
              </a:rPr>
              <a:t>https://www.kaggle.com/datasets/akshatgupta7/crop-yield-in-indian-states-dataset</a:t>
            </a:r>
            <a:endParaRPr lang="en-IN" sz="1800" b="0" i="0" u="none" strike="noStrike" baseline="0" dirty="0">
              <a:solidFill>
                <a:schemeClr val="tx1"/>
              </a:solidFill>
              <a:latin typeface="TimesNewRomanPSMT"/>
            </a:endParaRPr>
          </a:p>
          <a:p>
            <a:pPr marL="0" indent="0" algn="l">
              <a:buNone/>
            </a:pPr>
            <a:endParaRPr lang="en-IN" sz="1800" b="0" i="0" u="none" strike="noStrike" baseline="0" dirty="0">
              <a:solidFill>
                <a:srgbClr val="000000"/>
              </a:solidFill>
              <a:latin typeface="CourierNewPSMT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tx1"/>
                </a:solidFill>
                <a:latin typeface="TimesNewRomanPSMT"/>
              </a:rPr>
              <a:t>Research Paper: </a:t>
            </a:r>
            <a:endParaRPr lang="en-US" dirty="0">
              <a:solidFill>
                <a:schemeClr val="tx1"/>
              </a:solidFill>
              <a:latin typeface="TimesNewRomanPSMT"/>
            </a:endParaRPr>
          </a:p>
          <a:p>
            <a:pPr marL="0" indent="0" algn="l">
              <a:buNone/>
            </a:pPr>
            <a:r>
              <a:rPr lang="en-US" sz="1800" b="0" u="none" strike="noStrike" baseline="0" dirty="0">
                <a:solidFill>
                  <a:srgbClr val="FB4A18"/>
                </a:solidFill>
                <a:latin typeface="TimesNewRomanPSMT"/>
              </a:rPr>
              <a:t>	</a:t>
            </a:r>
            <a:r>
              <a:rPr lang="en-US" sz="1800" b="0" u="none" strike="noStrike" baseline="0" dirty="0">
                <a:solidFill>
                  <a:srgbClr val="FB4A18"/>
                </a:solidFill>
                <a:latin typeface="TimesNewRomanPS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Ramu &amp; Priyadarsini, IEEE 2021 - Crop </a:t>
            </a:r>
            <a:r>
              <a:rPr lang="en-US" sz="1800" b="0" u="none" strike="noStrike" baseline="0" dirty="0">
                <a:solidFill>
                  <a:srgbClr val="FB4A18"/>
                </a:solidFill>
                <a:latin typeface="TimesNewRomanPSMT"/>
              </a:rPr>
              <a:t>	</a:t>
            </a:r>
            <a:r>
              <a:rPr lang="en-US" sz="1800" b="0" u="none" strike="noStrike" baseline="0" dirty="0">
                <a:solidFill>
                  <a:srgbClr val="FB4A18"/>
                </a:solidFill>
                <a:latin typeface="TimesNewRomanPS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Yield Prediction Using Machine Learning</a:t>
            </a:r>
            <a:endParaRPr lang="en-US" sz="1800" b="0" u="none" strike="noStrike" baseline="0" dirty="0">
              <a:solidFill>
                <a:srgbClr val="000000"/>
              </a:solidFill>
              <a:latin typeface="TimesNewRomanPSMT"/>
            </a:endParaRPr>
          </a:p>
          <a:p>
            <a:pPr marL="0" indent="0" algn="l">
              <a:buNone/>
            </a:pPr>
            <a:endParaRPr lang="en-IN" sz="1800" b="0" i="0" u="none" strike="noStrike" baseline="0" dirty="0">
              <a:solidFill>
                <a:srgbClr val="000000"/>
              </a:solidFill>
              <a:latin typeface="CourierNewPSMT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NewRomanPSMT"/>
              </a:rPr>
              <a:t>Soil Type Dataset and Indian Meteorological Data sources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22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172" y="624110"/>
            <a:ext cx="7284749" cy="1280890"/>
          </a:xfrm>
        </p:spPr>
        <p:txBody>
          <a:bodyPr>
            <a:normAutofit/>
          </a:bodyPr>
          <a:lstStyle/>
          <a:p>
            <a:r>
              <a:t>Objectives and Goals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47C481-E84B-5404-785E-8F4751F9BD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817934"/>
              </p:ext>
            </p:extLst>
          </p:nvPr>
        </p:nvGraphicFramePr>
        <p:xfrm>
          <a:off x="1346172" y="2222983"/>
          <a:ext cx="6740553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080F7-9BB1-953E-842E-2883E2C2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543" y="624110"/>
            <a:ext cx="7037556" cy="128089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Workflow Diagram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C8753C-6F46-3B3B-0F9C-1C5CDF5FA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265" y="2413907"/>
            <a:ext cx="6469243" cy="4102270"/>
          </a:xfrm>
        </p:spPr>
      </p:pic>
    </p:spTree>
    <p:extLst>
      <p:ext uri="{BB962C8B-B14F-4D97-AF65-F5344CB8AC3E}">
        <p14:creationId xmlns:p14="http://schemas.microsoft.com/office/powerpoint/2010/main" val="107201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31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919" y="3101093"/>
            <a:ext cx="1840539" cy="3029344"/>
          </a:xfrm>
        </p:spPr>
        <p:txBody>
          <a:bodyPr>
            <a:normAutofit/>
          </a:bodyPr>
          <a:lstStyle/>
          <a:p>
            <a:r>
              <a:rPr lang="en-IN" sz="2200">
                <a:solidFill>
                  <a:schemeClr val="bg1"/>
                </a:solidFill>
              </a:rPr>
              <a:t>Frameworks and Tools</a:t>
            </a: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179901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802" y="0"/>
            <a:ext cx="55471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5B689269-4F0A-886E-5DE7-97556A8B26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866437"/>
              </p:ext>
            </p:extLst>
          </p:nvPr>
        </p:nvGraphicFramePr>
        <p:xfrm>
          <a:off x="3534858" y="641551"/>
          <a:ext cx="5124159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796" y="624110"/>
            <a:ext cx="6098663" cy="1280890"/>
          </a:xfrm>
        </p:spPr>
        <p:txBody>
          <a:bodyPr>
            <a:normAutofit/>
          </a:bodyPr>
          <a:lstStyle/>
          <a:p>
            <a:r>
              <a:t>Dataset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411452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796" y="2133600"/>
            <a:ext cx="6098663" cy="3777622"/>
          </a:xfrm>
        </p:spPr>
        <p:txBody>
          <a:bodyPr>
            <a:normAutofit/>
          </a:bodyPr>
          <a:lstStyle/>
          <a:p>
            <a:r>
              <a:rPr dirty="0"/>
              <a:t>Crop statistics from Kaggle: Area, Production, State, Crop.</a:t>
            </a:r>
          </a:p>
          <a:p>
            <a:r>
              <a:rPr dirty="0"/>
              <a:t>Soil classification and rainfall/temperature added.</a:t>
            </a:r>
          </a:p>
          <a:p>
            <a:r>
              <a:rPr dirty="0"/>
              <a:t>Merged, cleaned, and prepared into 36 features.</a:t>
            </a:r>
          </a:p>
          <a:p>
            <a:r>
              <a:rPr dirty="0"/>
              <a:t>Used for training regression-based yield prediction models.</a:t>
            </a:r>
          </a:p>
          <a:p>
            <a:r>
              <a:rPr dirty="0"/>
              <a:t>Additional soil features: Red, Black, Alluvial encoded as binary flags.</a:t>
            </a:r>
          </a:p>
          <a:p>
            <a:r>
              <a:rPr dirty="0"/>
              <a:t>Region-wise aggregation helped in pattern identification.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796" y="624110"/>
            <a:ext cx="6098663" cy="1280890"/>
          </a:xfrm>
        </p:spPr>
        <p:txBody>
          <a:bodyPr>
            <a:normAutofit/>
          </a:bodyPr>
          <a:lstStyle/>
          <a:p>
            <a:r>
              <a:rPr dirty="0"/>
              <a:t>Dataset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411452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796" y="2133600"/>
            <a:ext cx="6398544" cy="377762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b="1" dirty="0"/>
              <a:t>The dataset contains the following features with detailed descriptions: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• </a:t>
            </a:r>
            <a:r>
              <a:rPr lang="en-US" sz="1100" b="1" dirty="0"/>
              <a:t>Crop Name: </a:t>
            </a:r>
            <a:r>
              <a:rPr lang="en-US" sz="1100" dirty="0"/>
              <a:t>Type of crop grown (e.g., Rice, Wheat, Cotton).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• </a:t>
            </a:r>
            <a:r>
              <a:rPr lang="en-US" sz="1100" b="1" dirty="0"/>
              <a:t>Season: </a:t>
            </a:r>
            <a:r>
              <a:rPr lang="en-US" sz="1100" dirty="0"/>
              <a:t>Time of year when the crop was grown (Kharif, Rabi, etc.).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• </a:t>
            </a:r>
            <a:r>
              <a:rPr lang="en-US" sz="1100" b="1" dirty="0"/>
              <a:t>State: </a:t>
            </a:r>
            <a:r>
              <a:rPr lang="en-US" sz="1100" dirty="0"/>
              <a:t>Indian state where the crop was cultivated.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• </a:t>
            </a:r>
            <a:r>
              <a:rPr lang="en-US" sz="1100" b="1" dirty="0"/>
              <a:t>Area of Cultivation: </a:t>
            </a:r>
            <a:r>
              <a:rPr lang="en-US" sz="1100" dirty="0"/>
              <a:t>Total land area used for growing the crop (in hectares).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• </a:t>
            </a:r>
            <a:r>
              <a:rPr lang="en-US" sz="1100" b="1" dirty="0"/>
              <a:t>Crop Production: </a:t>
            </a:r>
            <a:r>
              <a:rPr lang="en-US" sz="1100" dirty="0"/>
              <a:t>Amount of yield produced (in metric tons).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b="1" dirty="0"/>
              <a:t>• Rainfall: </a:t>
            </a:r>
            <a:r>
              <a:rPr lang="en-US" sz="1100" dirty="0"/>
              <a:t>Average rainfall during the crop's growing period (in mm).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b="1" dirty="0"/>
              <a:t>• Fertilizer Usage: </a:t>
            </a:r>
            <a:r>
              <a:rPr lang="en-US" sz="1100" dirty="0"/>
              <a:t>Amount of fertilizer applied (in kg/hectare).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• </a:t>
            </a:r>
            <a:r>
              <a:rPr lang="en-US" sz="1100" b="1" dirty="0"/>
              <a:t>Soil Types: </a:t>
            </a:r>
            <a:r>
              <a:rPr lang="en-US" sz="1100" dirty="0"/>
              <a:t>Presence of Red, Black, Alluvial, or Laterite soil (binary flags).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• </a:t>
            </a:r>
            <a:r>
              <a:rPr lang="en-US" sz="1100" b="1" dirty="0"/>
              <a:t>Average Temperature: </a:t>
            </a:r>
            <a:r>
              <a:rPr lang="en-US" sz="1100" dirty="0"/>
              <a:t>Monthly average temperature during the growing season (in °C).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• </a:t>
            </a:r>
            <a:r>
              <a:rPr lang="en-US" sz="1100" b="1" dirty="0"/>
              <a:t>Year of Cultivation: </a:t>
            </a:r>
            <a:r>
              <a:rPr lang="en-US" sz="1100" dirty="0"/>
              <a:t>The year in which the crop was cultivated.</a:t>
            </a:r>
          </a:p>
        </p:txBody>
      </p:sp>
    </p:spTree>
    <p:extLst>
      <p:ext uri="{BB962C8B-B14F-4D97-AF65-F5344CB8AC3E}">
        <p14:creationId xmlns:p14="http://schemas.microsoft.com/office/powerpoint/2010/main" val="363296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table&#10;&#10;AI-generated content may be incorrect.">
            <a:extLst>
              <a:ext uri="{FF2B5EF4-FFF2-40B4-BE49-F238E27FC236}">
                <a16:creationId xmlns:a16="http://schemas.microsoft.com/office/drawing/2014/main" id="{95072770-C1F8-5541-C85A-EA32E707B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05" y="430270"/>
            <a:ext cx="6340389" cy="5997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FCA0C3-FA9A-C42B-F05E-D9A419437288}"/>
              </a:ext>
            </a:extLst>
          </p:cNvPr>
          <p:cNvSpPr txBox="1"/>
          <p:nvPr/>
        </p:nvSpPr>
        <p:spPr>
          <a:xfrm>
            <a:off x="3183465" y="107104"/>
            <a:ext cx="277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Screenshot of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3530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256</TotalTime>
  <Words>1374</Words>
  <Application>Microsoft Office PowerPoint</Application>
  <PresentationFormat>On-screen Show (4:3)</PresentationFormat>
  <Paragraphs>162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Aptos</vt:lpstr>
      <vt:lpstr>Arial</vt:lpstr>
      <vt:lpstr>Century Gothic</vt:lpstr>
      <vt:lpstr>CourierNewPSMT</vt:lpstr>
      <vt:lpstr>TimesNewRomanPSMT</vt:lpstr>
      <vt:lpstr>Wingdings 3</vt:lpstr>
      <vt:lpstr>Wisp</vt:lpstr>
      <vt:lpstr>Smart Crop Yield Prediction: Leveraging Machine Learning and Big Data for Sustainable Agriculture</vt:lpstr>
      <vt:lpstr>Motivation</vt:lpstr>
      <vt:lpstr>Significance</vt:lpstr>
      <vt:lpstr>Objectives and Goals</vt:lpstr>
      <vt:lpstr>Workflow Diagram</vt:lpstr>
      <vt:lpstr>Frameworks and Tools</vt:lpstr>
      <vt:lpstr>Dataset</vt:lpstr>
      <vt:lpstr>Dataset</vt:lpstr>
      <vt:lpstr>PowerPoint Presentation</vt:lpstr>
      <vt:lpstr>PowerPoint Presentation</vt:lpstr>
      <vt:lpstr>Data Preprocessing</vt:lpstr>
      <vt:lpstr>PowerPoint Presentation</vt:lpstr>
      <vt:lpstr>Model Insights: Visual Correlation</vt:lpstr>
      <vt:lpstr>Yield vs Fertilizer Use</vt:lpstr>
      <vt:lpstr>Data Processing Techniques</vt:lpstr>
      <vt:lpstr>Implementation</vt:lpstr>
      <vt:lpstr>Used spark to store the dataset for easy acess</vt:lpstr>
      <vt:lpstr>Implemented Log transformation for Skewed Numerical Data</vt:lpstr>
      <vt:lpstr>Used One-Hot Encoding to convert the categories in Dataset into numerical data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Machine Learning Models used</vt:lpstr>
      <vt:lpstr>Linear Regression    Trained Linear regression model and got the R-squared value of 0.9183643304134707</vt:lpstr>
      <vt:lpstr>Polynomial Regression    Trained Polynomial regression model and got the R-squared value of 0.9809613020987742</vt:lpstr>
      <vt:lpstr>Random Forest    Used Random Forest Regressor to know the Feature importance of the datset.</vt:lpstr>
      <vt:lpstr>Decision Tree    Trained Deecision tree regression and got the R-squared value of 0.9478752305532291</vt:lpstr>
      <vt:lpstr>Random Forest    Trained Random Forest model and got the R-squared value of 0.9650985106292955</vt:lpstr>
      <vt:lpstr>Support Vector Machine (SVM)    Trained Support Vector Machine  and got the R-squared value of 0.9914425895816705</vt:lpstr>
      <vt:lpstr>K-Nearest Neighbors (KNN) Regression   Trained KNN model and got the R-squared value of 0.9818037063507228</vt:lpstr>
      <vt:lpstr>Comparison of ML Models</vt:lpstr>
      <vt:lpstr>Summary of Output from ML Models</vt:lpstr>
      <vt:lpstr>Results</vt:lpstr>
      <vt:lpstr>Conclusion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jignesh jignesh</dc:creator>
  <cp:keywords/>
  <dc:description>generated using python-pptx</dc:description>
  <cp:lastModifiedBy>Konduru, Sreyesh Varma</cp:lastModifiedBy>
  <cp:revision>3</cp:revision>
  <dcterms:created xsi:type="dcterms:W3CDTF">2013-01-27T09:14:16Z</dcterms:created>
  <dcterms:modified xsi:type="dcterms:W3CDTF">2025-04-14T05:51:22Z</dcterms:modified>
  <cp:category/>
</cp:coreProperties>
</file>